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7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5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8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1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5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8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4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2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3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5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611EC-447F-47F1-834B-48F2242CF3C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4EB20-A1FC-4AA9-AC40-AD36DEC6B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7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FILM IN LANGUAGE TEACHING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	Asst. Prof. Ann Mary </a:t>
            </a:r>
            <a:r>
              <a:rPr lang="en-US" dirty="0" err="1" smtClean="0"/>
              <a:t>Raju</a:t>
            </a:r>
            <a:endParaRPr lang="en-US" dirty="0" smtClean="0"/>
          </a:p>
          <a:p>
            <a:r>
              <a:rPr lang="en-US" dirty="0" smtClean="0"/>
              <a:t>	Dept. of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8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With the advent of the digital revolution and great technological advances, a new educational reform has emerged. </a:t>
            </a:r>
            <a:endParaRPr lang="en-IN" dirty="0" smtClean="0"/>
          </a:p>
          <a:p>
            <a:r>
              <a:rPr lang="en-IN" dirty="0"/>
              <a:t>The </a:t>
            </a:r>
            <a:r>
              <a:rPr lang="en-IN" b="1" dirty="0"/>
              <a:t>use of film</a:t>
            </a:r>
            <a:r>
              <a:rPr lang="en-IN" dirty="0"/>
              <a:t> in the classroom or as an outside school activity can uphold the motivation of the learners, because of its playful component.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It </a:t>
            </a:r>
            <a:r>
              <a:rPr lang="en-IN" dirty="0"/>
              <a:t>facilitates comprehension activities that are perceived as ‘real’.</a:t>
            </a:r>
            <a:endParaRPr lang="en-US" dirty="0"/>
          </a:p>
          <a:p>
            <a:r>
              <a:rPr lang="en-IN" dirty="0" smtClean="0"/>
              <a:t>It </a:t>
            </a:r>
            <a:r>
              <a:rPr lang="en-IN" dirty="0"/>
              <a:t>creates a curiosity gap that facilitates the exchange of opinions and ideas about 		the film.</a:t>
            </a:r>
            <a:endParaRPr lang="en-US" dirty="0"/>
          </a:p>
          <a:p>
            <a:r>
              <a:rPr lang="en-IN" dirty="0" smtClean="0"/>
              <a:t>It </a:t>
            </a:r>
            <a:r>
              <a:rPr lang="en-IN" dirty="0"/>
              <a:t>helps to explore non-verbal elements.</a:t>
            </a:r>
            <a:endParaRPr lang="en-US" dirty="0"/>
          </a:p>
          <a:p>
            <a:r>
              <a:rPr lang="en-IN" dirty="0" smtClean="0"/>
              <a:t>It </a:t>
            </a:r>
            <a:r>
              <a:rPr lang="en-IN" dirty="0"/>
              <a:t>improves oral and aural skills.</a:t>
            </a:r>
            <a:endParaRPr lang="en-US" dirty="0"/>
          </a:p>
          <a:p>
            <a:r>
              <a:rPr lang="en-IN" dirty="0" smtClean="0"/>
              <a:t>It </a:t>
            </a:r>
            <a:r>
              <a:rPr lang="en-IN" dirty="0"/>
              <a:t>provides meaningful contexts and vocabulary, exposing viewers to natural </a:t>
            </a:r>
            <a:r>
              <a:rPr lang="en-IN" dirty="0" smtClean="0"/>
              <a:t>expressions </a:t>
            </a:r>
            <a:r>
              <a:rPr lang="en-IN" dirty="0"/>
              <a:t>and natural flow of speech.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6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</a:t>
            </a:r>
            <a:r>
              <a:rPr lang="en-IN" dirty="0"/>
              <a:t>increases the ability to understand the spoken language.</a:t>
            </a:r>
            <a:endParaRPr lang="en-US" dirty="0"/>
          </a:p>
          <a:p>
            <a:r>
              <a:rPr lang="en-IN" dirty="0" smtClean="0"/>
              <a:t>It </a:t>
            </a:r>
            <a:r>
              <a:rPr lang="en-IN" dirty="0"/>
              <a:t>improves the pronunciation.</a:t>
            </a:r>
            <a:endParaRPr lang="en-US" dirty="0"/>
          </a:p>
          <a:p>
            <a:r>
              <a:rPr lang="en-IN" dirty="0" smtClean="0"/>
              <a:t>It </a:t>
            </a:r>
            <a:r>
              <a:rPr lang="en-IN" dirty="0"/>
              <a:t>helps in the acquisition of vocabulary.</a:t>
            </a:r>
            <a:endParaRPr lang="en-US" dirty="0"/>
          </a:p>
          <a:p>
            <a:r>
              <a:rPr lang="en-IN" dirty="0" smtClean="0"/>
              <a:t>It </a:t>
            </a:r>
            <a:r>
              <a:rPr lang="en-IN" dirty="0"/>
              <a:t>helps in developing the ability of self-expression through speaking and writing.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5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 smtClean="0"/>
              <a:t>Teachers </a:t>
            </a:r>
            <a:r>
              <a:rPr lang="en-IN" dirty="0"/>
              <a:t>should try to avoid films that contain some of the following </a:t>
            </a:r>
            <a:r>
              <a:rPr lang="en-IN" dirty="0" smtClean="0"/>
              <a:t>elements:</a:t>
            </a:r>
          </a:p>
          <a:p>
            <a:r>
              <a:rPr lang="en-IN" dirty="0" smtClean="0"/>
              <a:t>Naturalism </a:t>
            </a:r>
            <a:r>
              <a:rPr lang="en-IN" dirty="0"/>
              <a:t>in the speech (e.g. everybody talking at the same time will make it </a:t>
            </a:r>
            <a:r>
              <a:rPr lang="en-IN" dirty="0" smtClean="0"/>
              <a:t>difficult </a:t>
            </a:r>
            <a:r>
              <a:rPr lang="en-IN" dirty="0"/>
              <a:t>to understand the dialogue)</a:t>
            </a:r>
            <a:endParaRPr lang="en-US" dirty="0"/>
          </a:p>
          <a:p>
            <a:r>
              <a:rPr lang="en-IN" dirty="0" smtClean="0"/>
              <a:t>Period </a:t>
            </a:r>
            <a:r>
              <a:rPr lang="en-IN" dirty="0"/>
              <a:t>language found in adaptations of period dramas and historical films, as it can </a:t>
            </a:r>
            <a:r>
              <a:rPr lang="en-IN" dirty="0" smtClean="0"/>
              <a:t>create </a:t>
            </a:r>
            <a:r>
              <a:rPr lang="en-IN" dirty="0"/>
              <a:t>comprehension difficulties, because the words may be too formal </a:t>
            </a:r>
            <a:r>
              <a:rPr lang="en-IN" dirty="0" smtClean="0"/>
              <a:t>(</a:t>
            </a:r>
            <a:r>
              <a:rPr lang="en-IN" dirty="0"/>
              <a:t>literary) or old-fashioned</a:t>
            </a:r>
            <a:endParaRPr lang="en-US" dirty="0"/>
          </a:p>
          <a:p>
            <a:r>
              <a:rPr lang="en-IN" dirty="0" smtClean="0"/>
              <a:t>Use </a:t>
            </a:r>
            <a:r>
              <a:rPr lang="en-IN" dirty="0"/>
              <a:t>of technical language (slang or jargon belonging to a particular group)</a:t>
            </a:r>
            <a:endParaRPr lang="en-US" dirty="0"/>
          </a:p>
          <a:p>
            <a:r>
              <a:rPr lang="en-IN" dirty="0" smtClean="0"/>
              <a:t>Dialect </a:t>
            </a:r>
            <a:r>
              <a:rPr lang="en-IN" dirty="0"/>
              <a:t>and regional accents, as they are notorious for mispronunciations of sounds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Teachers </a:t>
            </a:r>
            <a:r>
              <a:rPr lang="en-IN" dirty="0"/>
              <a:t>should try to select films that have:</a:t>
            </a:r>
            <a:endParaRPr lang="en-US" dirty="0"/>
          </a:p>
          <a:p>
            <a:r>
              <a:rPr lang="en-IN" dirty="0" smtClean="0"/>
              <a:t>Unambiguous </a:t>
            </a:r>
            <a:r>
              <a:rPr lang="en-IN" dirty="0"/>
              <a:t>action and a close connection between speech and action</a:t>
            </a:r>
            <a:endParaRPr lang="en-US" dirty="0"/>
          </a:p>
          <a:p>
            <a:r>
              <a:rPr lang="en-IN" dirty="0" smtClean="0"/>
              <a:t>Clear </a:t>
            </a:r>
            <a:r>
              <a:rPr lang="en-IN" dirty="0"/>
              <a:t>conventional story lines, with simple story plot lines</a:t>
            </a:r>
            <a:endParaRPr lang="en-US" dirty="0"/>
          </a:p>
          <a:p>
            <a:r>
              <a:rPr lang="en-IN" dirty="0" smtClean="0"/>
              <a:t>Only </a:t>
            </a:r>
            <a:r>
              <a:rPr lang="en-IN" dirty="0"/>
              <a:t>one character speaking at a time</a:t>
            </a:r>
            <a:endParaRPr lang="en-US" dirty="0"/>
          </a:p>
          <a:p>
            <a:r>
              <a:rPr lang="en-IN" dirty="0" smtClean="0"/>
              <a:t>Elements </a:t>
            </a:r>
            <a:r>
              <a:rPr lang="en-IN" dirty="0"/>
              <a:t>that slow the diction (e.g. dialogue with a child or a non-native speaker)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88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Short films</a:t>
            </a:r>
            <a:r>
              <a:rPr lang="en-IN" dirty="0"/>
              <a:t> can be used to promote creativity and communication. </a:t>
            </a:r>
            <a:r>
              <a:rPr lang="en-IN"/>
              <a:t>Screening an entire feature film in the classroom is sometimes not possible due to time constraints, because an average film running time is just under two hours.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FILM IN LANGUAGE TEACHING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IN LANGUAGE TEACHING </dc:title>
  <dc:creator>smartek</dc:creator>
  <cp:lastModifiedBy>smartek</cp:lastModifiedBy>
  <cp:revision>4</cp:revision>
  <dcterms:created xsi:type="dcterms:W3CDTF">2019-07-16T12:24:33Z</dcterms:created>
  <dcterms:modified xsi:type="dcterms:W3CDTF">2019-07-16T12:41:26Z</dcterms:modified>
</cp:coreProperties>
</file>