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72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amp%20Fire\Songs\dj-dance-vol4-19(www.songs.pk)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838200"/>
            <a:ext cx="3714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Tongue Twister</a:t>
            </a:r>
            <a:endParaRPr lang="en-IN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3048000"/>
            <a:ext cx="38308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Dr. Annie Susan Mathew</a:t>
            </a:r>
          </a:p>
          <a:p>
            <a:pPr algn="ctr"/>
            <a:r>
              <a:rPr lang="en-US" sz="2400" dirty="0" smtClean="0"/>
              <a:t>Associate Professor</a:t>
            </a:r>
          </a:p>
          <a:p>
            <a:pPr algn="ctr"/>
            <a:r>
              <a:rPr lang="en-US" sz="2400" dirty="0" smtClean="0"/>
              <a:t>Department of English</a:t>
            </a:r>
          </a:p>
          <a:p>
            <a:pPr algn="ctr"/>
            <a:r>
              <a:rPr lang="en-US" sz="2400" dirty="0" smtClean="0"/>
              <a:t>Mar </a:t>
            </a:r>
            <a:r>
              <a:rPr lang="en-US" sz="2400" dirty="0" err="1" smtClean="0"/>
              <a:t>Thoma</a:t>
            </a:r>
            <a:r>
              <a:rPr lang="en-US" sz="2400" dirty="0" smtClean="0"/>
              <a:t> College, </a:t>
            </a:r>
            <a:r>
              <a:rPr lang="en-US" sz="2400" dirty="0" err="1" smtClean="0"/>
              <a:t>Tiruvalla</a:t>
            </a:r>
            <a:endParaRPr lang="en-US" sz="2400" dirty="0" smtClean="0"/>
          </a:p>
          <a:p>
            <a:pPr algn="ctr"/>
            <a:endParaRPr lang="en-IN" sz="2400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chemeClr val="bg1"/>
                </a:solidFill>
              </a:rPr>
              <a:t>Tongue Twister</a:t>
            </a:r>
            <a:endParaRPr lang="en-US" sz="6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I saw Susie sitting in a shoe shine shop</a:t>
            </a:r>
            <a:br>
              <a:rPr lang="en-US" sz="40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</a:br>
            <a:r>
              <a:rPr lang="en-US" sz="40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Where she sits she shines and</a:t>
            </a:r>
          </a:p>
          <a:p>
            <a:pPr>
              <a:buNone/>
            </a:pPr>
            <a:r>
              <a:rPr lang="en-US" sz="40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    Where she shines she sits.</a:t>
            </a:r>
          </a:p>
          <a:p>
            <a:r>
              <a:rPr lang="en-US" sz="40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If Stu chews shoes, should Stu choose the shoes he chews?</a:t>
            </a:r>
          </a:p>
          <a:p>
            <a:r>
              <a:rPr lang="en-US" sz="4000" dirty="0" smtClean="0"/>
              <a:t> </a:t>
            </a:r>
            <a:r>
              <a:rPr lang="en-US" sz="40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How many yaks could a yak pack </a:t>
            </a:r>
            <a:r>
              <a:rPr lang="en-US" sz="4000" b="1" dirty="0" err="1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pack</a:t>
            </a:r>
            <a:r>
              <a:rPr lang="en-US" sz="40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 if a yak pack could pack yaks? </a:t>
            </a:r>
          </a:p>
          <a:p>
            <a:endParaRPr lang="en-US" sz="4000" b="1" dirty="0" smtClean="0">
              <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</a:rPr>
              <a:t>Teaching Speaking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Constraints of Syllabus</a:t>
            </a:r>
          </a:p>
          <a:p>
            <a:r>
              <a:rPr lang="en-US" sz="44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Lack of Motivation</a:t>
            </a:r>
          </a:p>
          <a:p>
            <a:r>
              <a:rPr lang="en-US" sz="44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Large number of students</a:t>
            </a:r>
          </a:p>
          <a:p>
            <a:r>
              <a:rPr lang="en-US" sz="44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Lack of interest</a:t>
            </a:r>
          </a:p>
          <a:p>
            <a:r>
              <a:rPr lang="en-US" sz="44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Lack of a congenial atmosphere</a:t>
            </a:r>
          </a:p>
          <a:p>
            <a:r>
              <a:rPr lang="en-US" sz="4400" b="1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Confusions regarding grammatical rules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2800"/>
            <a:ext cx="4648200" cy="1447800"/>
          </a:xfrm>
          <a:gradFill>
            <a:gsLst>
              <a:gs pos="0">
                <a:srgbClr val="8488C4">
                  <a:alpha val="4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8000" b="1" dirty="0" smtClean="0"/>
              <a:t>Being Silly</a:t>
            </a:r>
            <a:endParaRPr lang="en-US" sz="8000" b="1" dirty="0"/>
          </a:p>
        </p:txBody>
      </p:sp>
      <p:pic>
        <p:nvPicPr>
          <p:cNvPr id="3" name="dj-dance-vol4-19(www.songs.pk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7000" t="5000" r="-1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Methods to Improve Speaking Skill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2056" y="1355336"/>
            <a:ext cx="5275744" cy="5121664"/>
          </a:xfrm>
        </p:spPr>
        <p:txBody>
          <a:bodyPr/>
          <a:lstStyle/>
          <a:p>
            <a:r>
              <a:rPr lang="en-US" b="1" dirty="0" smtClean="0"/>
              <a:t>Group and Pair Activities.</a:t>
            </a:r>
          </a:p>
          <a:p>
            <a:r>
              <a:rPr lang="en-US" b="1" dirty="0" smtClean="0"/>
              <a:t>Learner Centered Teaching.</a:t>
            </a:r>
          </a:p>
          <a:p>
            <a:r>
              <a:rPr lang="en-US" b="1" dirty="0" smtClean="0"/>
              <a:t>Information Gap.</a:t>
            </a:r>
          </a:p>
          <a:p>
            <a:r>
              <a:rPr lang="en-US" b="1" dirty="0" smtClean="0"/>
              <a:t>Stress on Fluency.</a:t>
            </a:r>
          </a:p>
          <a:p>
            <a:r>
              <a:rPr lang="en-US" b="1" dirty="0" smtClean="0"/>
              <a:t>Ensure consistent use of language.</a:t>
            </a:r>
          </a:p>
          <a:p>
            <a:endParaRPr lang="en-US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Word Finder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6324600" cy="452596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2800" b="1" dirty="0" smtClean="0"/>
              <a:t>j	  v	e	o	t	r	l</a:t>
            </a:r>
          </a:p>
          <a:p>
            <a:r>
              <a:rPr lang="en-US" sz="2800" b="1" dirty="0" smtClean="0"/>
              <a:t>e	  g	k	v	b	e	b</a:t>
            </a:r>
          </a:p>
          <a:p>
            <a:r>
              <a:rPr lang="en-US" sz="2800" b="1" dirty="0" smtClean="0"/>
              <a:t>s	  e	</a:t>
            </a:r>
            <a:r>
              <a:rPr lang="en-US" sz="2800" b="1" dirty="0" err="1" smtClean="0"/>
              <a:t>e</a:t>
            </a:r>
            <a:r>
              <a:rPr lang="en-US" sz="2800" b="1" dirty="0" smtClean="0"/>
              <a:t>	</a:t>
            </a:r>
            <a:r>
              <a:rPr lang="en-US" sz="2800" b="1" dirty="0" err="1" smtClean="0"/>
              <a:t>e</a:t>
            </a:r>
            <a:r>
              <a:rPr lang="en-US" sz="2800" b="1" dirty="0" smtClean="0"/>
              <a:t>	c	l	e</a:t>
            </a:r>
          </a:p>
          <a:p>
            <a:r>
              <a:rPr lang="en-US" sz="2800" b="1" dirty="0" smtClean="0"/>
              <a:t>u	  h	o	n	d	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	r</a:t>
            </a:r>
          </a:p>
          <a:p>
            <a:r>
              <a:rPr lang="en-US" sz="2800" b="1" dirty="0" smtClean="0"/>
              <a:t>i	  t	I	j	r	t	n</a:t>
            </a:r>
          </a:p>
          <a:p>
            <a:r>
              <a:rPr lang="en-US" sz="2800" b="1" dirty="0" smtClean="0"/>
              <a:t>t	  a	m	u	o	e	o</a:t>
            </a:r>
          </a:p>
          <a:p>
            <a:r>
              <a:rPr lang="en-US" sz="2800" b="1" dirty="0" smtClean="0"/>
              <a:t>e	  b	o	g	m	f	</a:t>
            </a:r>
            <a:r>
              <a:rPr lang="en-US" sz="2800" b="1" dirty="0" err="1" smtClean="0"/>
              <a:t>i</a:t>
            </a:r>
            <a:endParaRPr lang="en-US" sz="2800" b="1" dirty="0" smtClean="0"/>
          </a:p>
          <a:p>
            <a:r>
              <a:rPr lang="en-US" sz="2800" b="1" dirty="0" smtClean="0"/>
              <a:t>r	  l	a	o	t	l	n</a:t>
            </a:r>
          </a:p>
          <a:p>
            <a:r>
              <a:rPr lang="en-US" sz="2800" b="1" dirty="0" smtClean="0"/>
              <a:t>f	  o	w	r	e	l	o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91440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Unscramble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6049963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denma</a:t>
            </a:r>
            <a:endParaRPr lang="en-US" sz="4000" b="1" dirty="0" smtClean="0"/>
          </a:p>
          <a:p>
            <a:r>
              <a:rPr lang="en-US" sz="4000" b="1" dirty="0" err="1" smtClean="0"/>
              <a:t>mdioi</a:t>
            </a:r>
            <a:endParaRPr lang="en-US" sz="4000" b="1" dirty="0" smtClean="0"/>
          </a:p>
          <a:p>
            <a:r>
              <a:rPr lang="en-US" sz="4000" b="1" dirty="0" err="1" smtClean="0"/>
              <a:t>grlcey</a:t>
            </a:r>
            <a:endParaRPr lang="en-US" sz="4000" b="1" dirty="0" smtClean="0"/>
          </a:p>
          <a:p>
            <a:r>
              <a:rPr lang="en-US" sz="4000" b="1" dirty="0" err="1" smtClean="0">
                <a:solidFill>
                  <a:schemeClr val="bg1"/>
                </a:solidFill>
              </a:rPr>
              <a:t>nvcyiiit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</a:rPr>
              <a:t>henutaict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</a:rPr>
              <a:t>turcley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</a:rPr>
              <a:t>sbrmiantor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</a:rPr>
              <a:t>ggdeopay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Points to Remember While Teaching Speaking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Language is a tool for communication; language learning is learning to communicate.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People learn best when they feel comfortable and relaxed.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Learners are individuals; they learn in different ways and have different needs.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Activities that involve real communication promote learning.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Teacher should help learners in any way that motivates them to work with </a:t>
            </a:r>
            <a:r>
              <a:rPr lang="en-US" smtClean="0"/>
              <a:t>the language. 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</a:rPr>
              <a:t>Speech Time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endParaRPr lang="en-US" sz="4400" b="1" dirty="0" smtClean="0">
              <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163</Words>
  <Application>Microsoft Office PowerPoint</Application>
  <PresentationFormat>On-screen Show (4:3)</PresentationFormat>
  <Paragraphs>50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Tongue Twister</vt:lpstr>
      <vt:lpstr>Teaching Speaking</vt:lpstr>
      <vt:lpstr>Being Silly</vt:lpstr>
      <vt:lpstr>Methods to Improve Speaking Skill</vt:lpstr>
      <vt:lpstr>Word Finder</vt:lpstr>
      <vt:lpstr>Unscramble</vt:lpstr>
      <vt:lpstr>Points to Remember While Teaching Speaking</vt:lpstr>
      <vt:lpstr>Speech Time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Clock Talk</dc:title>
  <dc:creator>ACER</dc:creator>
  <cp:lastModifiedBy>USER</cp:lastModifiedBy>
  <cp:revision>51</cp:revision>
  <dcterms:created xsi:type="dcterms:W3CDTF">2006-08-16T00:00:00Z</dcterms:created>
  <dcterms:modified xsi:type="dcterms:W3CDTF">2019-07-16T12:01:05Z</dcterms:modified>
</cp:coreProperties>
</file>