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203-6F7A-4D77-8122-561106B68295}" type="datetimeFigureOut">
              <a:rPr lang="en-US" smtClean="0"/>
              <a:pPr/>
              <a:t>7/9/2019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A046BC-AA61-46ED-831A-F8EF6E1538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203-6F7A-4D77-8122-561106B68295}" type="datetimeFigureOut">
              <a:rPr lang="en-US" smtClean="0"/>
              <a:pPr/>
              <a:t>7/9/2019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46BC-AA61-46ED-831A-F8EF6E1538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1A046BC-AA61-46ED-831A-F8EF6E1538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203-6F7A-4D77-8122-561106B68295}" type="datetimeFigureOut">
              <a:rPr lang="en-US" smtClean="0"/>
              <a:pPr/>
              <a:t>7/9/2019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203-6F7A-4D77-8122-561106B68295}" type="datetimeFigureOut">
              <a:rPr lang="en-US" smtClean="0"/>
              <a:pPr/>
              <a:t>7/9/2019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1A046BC-AA61-46ED-831A-F8EF6E1538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203-6F7A-4D77-8122-561106B68295}" type="datetimeFigureOut">
              <a:rPr lang="en-US" smtClean="0"/>
              <a:pPr/>
              <a:t>7/9/2019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A046BC-AA61-46ED-831A-F8EF6E1538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4702203-6F7A-4D77-8122-561106B68295}" type="datetimeFigureOut">
              <a:rPr lang="en-US" smtClean="0"/>
              <a:pPr/>
              <a:t>7/9/2019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046BC-AA61-46ED-831A-F8EF6E1538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203-6F7A-4D77-8122-561106B68295}" type="datetimeFigureOut">
              <a:rPr lang="en-US" smtClean="0"/>
              <a:pPr/>
              <a:t>7/9/2019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IN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1A046BC-AA61-46ED-831A-F8EF6E1538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203-6F7A-4D77-8122-561106B68295}" type="datetimeFigureOut">
              <a:rPr lang="en-US" smtClean="0"/>
              <a:pPr/>
              <a:t>7/9/2019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1A046BC-AA61-46ED-831A-F8EF6E1538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203-6F7A-4D77-8122-561106B68295}" type="datetimeFigureOut">
              <a:rPr lang="en-US" smtClean="0"/>
              <a:pPr/>
              <a:t>7/9/2019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A046BC-AA61-46ED-831A-F8EF6E1538D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A046BC-AA61-46ED-831A-F8EF6E1538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2203-6F7A-4D77-8122-561106B68295}" type="datetimeFigureOut">
              <a:rPr lang="en-US" smtClean="0"/>
              <a:pPr/>
              <a:t>7/9/2019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1A046BC-AA61-46ED-831A-F8EF6E1538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4702203-6F7A-4D77-8122-561106B68295}" type="datetimeFigureOut">
              <a:rPr lang="en-US" smtClean="0"/>
              <a:pPr/>
              <a:t>7/9/2019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4702203-6F7A-4D77-8122-561106B68295}" type="datetimeFigureOut">
              <a:rPr lang="en-US" smtClean="0"/>
              <a:pPr/>
              <a:t>7/9/2019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A046BC-AA61-46ED-831A-F8EF6E1538D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11194" y="2967335"/>
            <a:ext cx="70485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ABSTRACT ALGEBRA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3961" y="5072074"/>
            <a:ext cx="349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Anu</a:t>
            </a:r>
            <a:r>
              <a:rPr lang="en-US" dirty="0" smtClean="0"/>
              <a:t> Ann James</a:t>
            </a:r>
          </a:p>
          <a:p>
            <a:r>
              <a:rPr lang="en-US" dirty="0" smtClean="0"/>
              <a:t>Department of Mathematics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628654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Theorem 9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 10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 11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807249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86124"/>
            <a:ext cx="778674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572008"/>
            <a:ext cx="785818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71472" y="1785926"/>
            <a:ext cx="8115328" cy="434023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theorems that we stated above give us complete structural information about all sufficiently small Abelian groups, in particular, about all finite Abelian groups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John b. </a:t>
            </a:r>
            <a:r>
              <a:rPr lang="en-US" dirty="0" err="1" smtClean="0"/>
              <a:t>Fraleigh</a:t>
            </a:r>
            <a:r>
              <a:rPr lang="en-US" dirty="0" smtClean="0"/>
              <a:t> – A First Course in Abstract Algebra,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Products &amp; Finitely Generated Abelian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Factor Groups &amp; </a:t>
            </a:r>
            <a:r>
              <a:rPr lang="en-IN" dirty="0" err="1" smtClean="0"/>
              <a:t>Homomorphisms</a:t>
            </a: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Algebra, which is a broad division of Mathematics, Abstract Algebra is the study of algebraic structures. Algebraic structures include groups, rings, fields, modules, vector spaces, lattices and algebras.</a:t>
            </a:r>
          </a:p>
          <a:p>
            <a:pPr>
              <a:buNone/>
            </a:pPr>
            <a:r>
              <a:rPr lang="en-US" dirty="0" smtClean="0"/>
              <a:t>Algebraic structures, with their associated homomorphisms, form mathematical categories.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Products &amp; Finitely Generated Abelian Groups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None/>
            </a:pPr>
            <a:r>
              <a:rPr lang="en-US" b="1" dirty="0" smtClean="0"/>
              <a:t>Direct Products</a:t>
            </a:r>
          </a:p>
          <a:p>
            <a:pPr marL="571500" indent="-571500">
              <a:buNone/>
            </a:pPr>
            <a:r>
              <a:rPr lang="en-US" dirty="0" smtClean="0"/>
              <a:t>Definition</a:t>
            </a:r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357562"/>
            <a:ext cx="721523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496"/>
            <a:ext cx="707236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621510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Theorem 1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Corollary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771530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857496"/>
            <a:ext cx="771530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072074"/>
            <a:ext cx="764386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Definition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 3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771530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214686"/>
            <a:ext cx="7643866" cy="101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5072074"/>
            <a:ext cx="6858049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501122" cy="62865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 smtClean="0"/>
              <a:t>Sol.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3400" b="1" dirty="0" smtClean="0"/>
          </a:p>
          <a:p>
            <a:pPr>
              <a:buNone/>
            </a:pPr>
            <a:endParaRPr lang="en-US" sz="5100" b="1" u="sng" dirty="0" smtClean="0"/>
          </a:p>
          <a:p>
            <a:pPr>
              <a:buNone/>
            </a:pPr>
            <a:r>
              <a:rPr lang="en-US" sz="4400" b="1" u="sng" dirty="0" smtClean="0"/>
              <a:t>The Structure of Finitely Generated Abelian Groups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r>
              <a:rPr lang="en-US" sz="4400" dirty="0" smtClean="0"/>
              <a:t>Theorem 4</a:t>
            </a:r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b="1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</a:t>
            </a:r>
            <a:endParaRPr lang="en-IN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800105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786190"/>
            <a:ext cx="80010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5214950"/>
            <a:ext cx="800105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Definition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Theorem 5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Theorem 6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Theorem 7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771530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357430"/>
            <a:ext cx="771530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929066"/>
            <a:ext cx="771530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929198"/>
            <a:ext cx="778674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Factor Groups &amp; Homomorphisms</a:t>
            </a:r>
            <a:br>
              <a:rPr lang="en-US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8229600" cy="535785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Factor Groups</a:t>
            </a:r>
          </a:p>
          <a:p>
            <a:pPr>
              <a:buNone/>
            </a:pPr>
            <a:r>
              <a:rPr lang="en-US" sz="2500" dirty="0" smtClean="0">
                <a:latin typeface="Gill Sans MT Condensed" pitchFamily="34" charset="0"/>
              </a:rPr>
              <a:t>In a quotient of a group, the equivalence class of the identity element is always a normal subgroup of the original group, and the other equivalence classes are precisely the cosets of that normal subgroup. The resulting quotient is written G/H, where G is the original group and H is the normal subgroup.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800" dirty="0" smtClean="0"/>
              <a:t>Theorem 8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071942"/>
            <a:ext cx="807249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128</TotalTime>
  <Words>226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Slide 1</vt:lpstr>
      <vt:lpstr>CONTENTS</vt:lpstr>
      <vt:lpstr>INTRODUCTION</vt:lpstr>
      <vt:lpstr>Direct Products &amp; Finitely Generated Abelian Groups</vt:lpstr>
      <vt:lpstr>Slide 5</vt:lpstr>
      <vt:lpstr>Slide 6</vt:lpstr>
      <vt:lpstr>Slide 7</vt:lpstr>
      <vt:lpstr>Slide 8</vt:lpstr>
      <vt:lpstr>Factor Groups &amp; Homomorphisms </vt:lpstr>
      <vt:lpstr>Slide 10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mtc-maths</dc:creator>
  <cp:lastModifiedBy>mtc-maths</cp:lastModifiedBy>
  <cp:revision>19</cp:revision>
  <dcterms:created xsi:type="dcterms:W3CDTF">2019-07-08T08:38:01Z</dcterms:created>
  <dcterms:modified xsi:type="dcterms:W3CDTF">2019-07-09T08:55:25Z</dcterms:modified>
</cp:coreProperties>
</file>