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8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881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06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5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654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0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84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3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64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4329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78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C400C-FB73-42DB-B1C3-2D1260E6510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65C2-D70E-4700-93BB-EA7893A54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9284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7525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SYMMETRY AND GROUP THEORY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029200"/>
            <a:ext cx="4191000" cy="1066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 err="1" smtClean="0">
                <a:solidFill>
                  <a:srgbClr val="00B0F0"/>
                </a:solidFill>
                <a:latin typeface="Century" panose="02040604050505020304" pitchFamily="18" charset="0"/>
              </a:rPr>
              <a:t>Dr.Koshy</a:t>
            </a:r>
            <a:r>
              <a:rPr lang="en-US" dirty="0" smtClean="0">
                <a:solidFill>
                  <a:srgbClr val="00B0F0"/>
                </a:solidFill>
                <a:latin typeface="Century" panose="02040604050505020304" pitchFamily="18" charset="0"/>
              </a:rPr>
              <a:t> John</a:t>
            </a:r>
          </a:p>
          <a:p>
            <a:pPr algn="r"/>
            <a:r>
              <a:rPr lang="en-US" dirty="0" smtClean="0">
                <a:solidFill>
                  <a:srgbClr val="00B0F0"/>
                </a:solidFill>
                <a:latin typeface="Century" panose="02040604050505020304" pitchFamily="18" charset="0"/>
              </a:rPr>
              <a:t>  Department of chemistry</a:t>
            </a:r>
            <a:endParaRPr lang="en-US" dirty="0">
              <a:solidFill>
                <a:srgbClr val="00B0F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677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9144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various symmetry elements and operations are given below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24792116"/>
              </p:ext>
            </p:extLst>
          </p:nvPr>
        </p:nvGraphicFramePr>
        <p:xfrm>
          <a:off x="457200" y="15240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Symmetry elements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Symmetry operation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Schoenflies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symbol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Axis of symmetry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Rotation through an angle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Plane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symmetry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Reflection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σ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Centre of symmetry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Inversion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Improper axis of symmetry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Rotation followed by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reflection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1800" baseline="-25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0820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 us try to assign the point groups of some molecules now.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9902807"/>
              </p:ext>
            </p:extLst>
          </p:nvPr>
        </p:nvGraphicFramePr>
        <p:xfrm>
          <a:off x="1600200" y="914400"/>
          <a:ext cx="6096000" cy="583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2352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Molecule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Symmetry elements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 group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Ethylene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Ethane(Eclipsed)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Ethane(staggered)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3d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2d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Benzene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HCl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αv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l-GR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αh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2v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3v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+6σ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 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+3σ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319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628" y="2967335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205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Symmetry Elements</a:t>
            </a:r>
            <a:endParaRPr lang="en-US" sz="3200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42672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elements used to ascertain the symmetry of a molecule quantitatively is called Symmetry elements.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symmetry element is a geometrical entity such as a line about which a rotation is carried out, a point about which an inversion is  carried out or a plane about which a reflection is carried out to generate an equivalent orientation or indistinguishable orientation.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of symmetry are;</a:t>
            </a:r>
          </a:p>
          <a:p>
            <a:pPr algn="just"/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1. Identity(E)</a:t>
            </a:r>
          </a:p>
          <a:p>
            <a:pPr algn="just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2. Proper axis of symmetry(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3. Centre of symmetry(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4. Plane of symmetry </a:t>
            </a:r>
          </a:p>
          <a:p>
            <a:pPr algn="just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5. Improper axis of symmetry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39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1.Identity</a:t>
            </a:r>
            <a:endParaRPr lang="en-US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object possess an identity element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 doing nothing operation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4648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2725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2.Proper axis of symmetry</a:t>
            </a:r>
            <a:endParaRPr lang="en-US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848600" cy="48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imaginary axis about which the molecule is rotated through an angle 360º/n to generate an equivalent orientation.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an axis of n fold symmetry or an axis of order 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highest order axis passing through maximum number of atoms is the principal axis.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molecule has a 2-fold axis, Ammonia has a 3-fold axis and Boron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trifluoride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3-fold and three 2-fold axes.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TAFF\Desktop\water_symmetry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61502"/>
            <a:ext cx="2209800" cy="178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4191000"/>
            <a:ext cx="16179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46371" y="4299122"/>
            <a:ext cx="1529080" cy="1506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6248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24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NH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25342" y="6248400"/>
            <a:ext cx="1028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BF</a:t>
            </a:r>
            <a:r>
              <a:rPr lang="en-US" baseline="-25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086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0867763"/>
              </p:ext>
            </p:extLst>
          </p:nvPr>
        </p:nvGraphicFramePr>
        <p:xfrm>
          <a:off x="1524000" y="139700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7018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Molecule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Principal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axis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Subsidiary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axes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Ammonia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Cyclopentadienyl anion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Benzene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XeOF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kern="1200" baseline="-250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556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3.Centre of symmetry(</a:t>
            </a:r>
            <a:r>
              <a:rPr lang="en-US" sz="2800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2672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point at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molecule from which lines are drawn in opposite directions will meet exactly similar points at exactly same distance.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Molecules such as N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PtCl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baseline="-2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contain ‘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 possessing ‘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are Sphere, Cube, Hexagon etc.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TAFF\Desktop\Spheres_in_sphere_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581400"/>
            <a:ext cx="1981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TAFF\Desktop\1-stickerless-3x3x3-high-speed-magic-rubik-cube-miss-chief-original-imafb23aewswugh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4686" y="34290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AFF\Desktop\downlo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81400"/>
            <a:ext cx="18383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571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4.Plane of symmetry(</a:t>
            </a:r>
            <a:r>
              <a:rPr lang="en-US" sz="2800" u="sng" dirty="0" smtClean="0">
                <a:solidFill>
                  <a:srgbClr val="0070C0"/>
                </a:solidFill>
              </a:rPr>
              <a:t>σ)</a:t>
            </a:r>
            <a:endParaRPr lang="en-US" sz="2800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plane of symmetry is a plane which divides the molecule into two equal halves such that one half is the exact mirror image of the other half.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 of symmetry can take up different orientations with respect to the principal axis.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plane which is perpendicular to he principal axis is denoted as </a:t>
            </a:r>
            <a:r>
              <a:rPr lang="en-US" sz="2000" dirty="0" err="1" smtClean="0">
                <a:solidFill>
                  <a:schemeClr val="tx1"/>
                </a:solidFill>
              </a:rPr>
              <a:t>σ</a:t>
            </a:r>
            <a:r>
              <a:rPr lang="en-US" sz="2000" baseline="-25000" dirty="0" err="1">
                <a:solidFill>
                  <a:schemeClr val="tx1"/>
                </a:solidFill>
              </a:rPr>
              <a:t>v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 parallel to principal axis is  </a:t>
            </a:r>
            <a:r>
              <a:rPr lang="en-US" sz="2000" dirty="0" err="1" smtClean="0">
                <a:solidFill>
                  <a:schemeClr val="tx1"/>
                </a:solidFill>
              </a:rPr>
              <a:t>σ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h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vertical plane which divides the </a:t>
            </a:r>
            <a:r>
              <a:rPr lang="en-US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angle between two C axes is denoted as </a:t>
            </a:r>
            <a:r>
              <a:rPr lang="en-US" sz="2000" dirty="0" err="1" smtClean="0">
                <a:solidFill>
                  <a:schemeClr val="tx1"/>
                </a:solidFill>
              </a:rPr>
              <a:t>σ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d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planes of symmetry of a molecule can vary from one to infinity.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 molecules have infinite number of planes.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91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6543" y="990600"/>
            <a:ext cx="152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hp\Desktop\water_symmetry_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4914" y="1104900"/>
            <a:ext cx="1447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3886200"/>
            <a:ext cx="1594484" cy="146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3842657"/>
            <a:ext cx="1615440" cy="154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29400" y="3581400"/>
            <a:ext cx="1447800" cy="17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462643"/>
            <a:ext cx="281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Examples,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895600"/>
            <a:ext cx="126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28956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715000"/>
            <a:ext cx="118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4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5715000"/>
            <a:ext cx="138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Dichlorobenzene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306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5.Improper axis of symmetry(S</a:t>
            </a:r>
            <a:r>
              <a:rPr lang="en-US" sz="2800" u="sng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axis about which the molecule is rotated through 360/n followed by a reflection in a plane perpendicular to the axis produces an equivalent orientation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TAFF\Desktop\fi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44958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263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553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SYMMETRY AND GROUP THEORY</vt:lpstr>
      <vt:lpstr>Symmetry Elements</vt:lpstr>
      <vt:lpstr>1.Identity</vt:lpstr>
      <vt:lpstr>2.Proper axis of symmetry</vt:lpstr>
      <vt:lpstr>Slide 5</vt:lpstr>
      <vt:lpstr>3.Centre of symmetry(i)</vt:lpstr>
      <vt:lpstr>4.Plane of symmetry(σ)</vt:lpstr>
      <vt:lpstr>Slide 8</vt:lpstr>
      <vt:lpstr>5.Improper axis of symmetry(Sn) </vt:lpstr>
      <vt:lpstr>The various symmetry elements and operations are given below</vt:lpstr>
      <vt:lpstr>Let us try to assign the point groups of some molecules now.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SYMMETRY AND GROUP THEORY</dc:title>
  <dc:creator>STAFF</dc:creator>
  <cp:lastModifiedBy>USER</cp:lastModifiedBy>
  <cp:revision>19</cp:revision>
  <dcterms:created xsi:type="dcterms:W3CDTF">2019-07-10T08:21:54Z</dcterms:created>
  <dcterms:modified xsi:type="dcterms:W3CDTF">2019-07-15T12:15:17Z</dcterms:modified>
</cp:coreProperties>
</file>