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73BCC5D-EF19-46EB-8EDC-114825138F71}" type="datetimeFigureOut">
              <a:rPr lang="en-US" smtClean="0"/>
              <a:t>7/9/2019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30F13C9-D354-4DF6-896E-5AC36AD34B98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Indian Aesthetics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214950"/>
            <a:ext cx="6560234" cy="12858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Dr. </a:t>
            </a:r>
            <a:r>
              <a:rPr lang="en-US" sz="2800" dirty="0" err="1" smtClean="0"/>
              <a:t>Leena</a:t>
            </a:r>
            <a:r>
              <a:rPr lang="en-US" sz="2800" dirty="0" smtClean="0"/>
              <a:t> B. Cheriyan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USER\Desktop\comparative-aesthetics-the-indian-and-western-context-2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46238"/>
            <a:ext cx="60283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607223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C:\Users\USER\Desktop\theory-of-rasa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46238"/>
            <a:ext cx="60283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C:\Users\USER\Desktop\theory-of-rasa-10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46238"/>
            <a:ext cx="60283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 descr="C:\Users\USER\Desktop\theory-of-rasa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46238"/>
            <a:ext cx="60283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 descr="C:\Users\USER\Desktop\theory-of-rasa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46238"/>
            <a:ext cx="60283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C:\Users\USER\Desktop\theory-of-rasa-7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46238"/>
            <a:ext cx="60283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 descr="C:\Users\USER\Desktop\theory-of-rasa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46238"/>
            <a:ext cx="60283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</TotalTime>
  <Words>8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Indian Aesthetics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Aesthetics</dc:title>
  <dc:creator>USER</dc:creator>
  <cp:lastModifiedBy>USER</cp:lastModifiedBy>
  <cp:revision>2</cp:revision>
  <dcterms:created xsi:type="dcterms:W3CDTF">2019-07-09T10:40:11Z</dcterms:created>
  <dcterms:modified xsi:type="dcterms:W3CDTF">2019-07-09T10:52:02Z</dcterms:modified>
</cp:coreProperties>
</file>