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2805F-E724-49AF-A39C-706A530C15D0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71B56-1881-4724-BE4F-EB8B40C18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4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2E6F-3F71-42D3-98B9-5AF00FEFA3F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9AAC-5843-4566-8D56-2CA759D56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2E6F-3F71-42D3-98B9-5AF00FEFA3F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9AAC-5843-4566-8D56-2CA759D56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2E6F-3F71-42D3-98B9-5AF00FEFA3F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9AAC-5843-4566-8D56-2CA759D56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2E6F-3F71-42D3-98B9-5AF00FEFA3F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9AAC-5843-4566-8D56-2CA759D56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2E6F-3F71-42D3-98B9-5AF00FEFA3F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9AAC-5843-4566-8D56-2CA759D56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2E6F-3F71-42D3-98B9-5AF00FEFA3F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9AAC-5843-4566-8D56-2CA759D56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2E6F-3F71-42D3-98B9-5AF00FEFA3F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9AAC-5843-4566-8D56-2CA759D56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2E6F-3F71-42D3-98B9-5AF00FEFA3F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9AAC-5843-4566-8D56-2CA759D56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2E6F-3F71-42D3-98B9-5AF00FEFA3F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9AAC-5843-4566-8D56-2CA759D56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2E6F-3F71-42D3-98B9-5AF00FEFA3F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9AAC-5843-4566-8D56-2CA759D56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2E6F-3F71-42D3-98B9-5AF00FEFA3F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19AAC-5843-4566-8D56-2CA759D565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72E6F-3F71-42D3-98B9-5AF00FEFA3F9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19AAC-5843-4566-8D56-2CA759D565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295400"/>
            <a:ext cx="6400800" cy="26670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GEOMETRICAL ISOMERISM  IN OCTAHEDRAL COMPLEXES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45281" y="3962400"/>
            <a:ext cx="37033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Mary Sarah Cherian</a:t>
            </a:r>
          </a:p>
          <a:p>
            <a:r>
              <a:rPr lang="en-IN" sz="2000" dirty="0" smtClean="0"/>
              <a:t>Associate Professor</a:t>
            </a:r>
          </a:p>
          <a:p>
            <a:r>
              <a:rPr lang="en-IN" sz="2000" dirty="0" smtClean="0"/>
              <a:t>Department of Chemistry</a:t>
            </a:r>
          </a:p>
          <a:p>
            <a:r>
              <a:rPr lang="en-IN" sz="2000" dirty="0" smtClean="0"/>
              <a:t>Mar </a:t>
            </a:r>
            <a:r>
              <a:rPr lang="en-IN" sz="2000" dirty="0" err="1" smtClean="0"/>
              <a:t>Thoma</a:t>
            </a:r>
            <a:r>
              <a:rPr lang="en-IN" sz="2000" dirty="0" smtClean="0"/>
              <a:t> College </a:t>
            </a:r>
            <a:r>
              <a:rPr lang="en-IN" sz="2000" dirty="0" err="1" smtClean="0"/>
              <a:t>Tiruvalla</a:t>
            </a:r>
            <a:endParaRPr lang="en-IN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9900"/>
                </a:solidFill>
              </a:rPr>
              <a:t>THANK YOU…….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GEOMETRICAL ISOMERISM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Geometrical isomerism is a type of isomerism arises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heteroleptic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complexes due to different possible geometric arrangements of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Important examples of this behavior are found with co-ordination numbers 4 and 6.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two simples types of geometric isomerism possible for octahedral complexes.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first type of geometrical isomerism exists for complexes of the type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Two geometrical isomers are also possible for complexes of the type 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858000"/>
          </a:xfrm>
        </p:spPr>
        <p:txBody>
          <a:bodyPr>
            <a:noAutofit/>
          </a:bodyPr>
          <a:lstStyle/>
          <a:p>
            <a:pPr marL="514350" indent="-514350" algn="just">
              <a:buNone/>
            </a:pPr>
            <a:r>
              <a:rPr lang="en-US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GEOMETRICAL ISOMERS OF MA</a:t>
            </a:r>
            <a:r>
              <a:rPr lang="en-US" sz="22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TYPE</a:t>
            </a:r>
          </a:p>
          <a:p>
            <a:pPr marL="514350" indent="-514350" algn="just">
              <a:buFont typeface="+mj-lt"/>
              <a:buAutoNum type="alphaLcParenR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‘A’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may be either next to each other called  </a:t>
            </a:r>
            <a:r>
              <a:rPr lang="en-US" sz="36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cis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isomer.</a:t>
            </a:r>
          </a:p>
          <a:p>
            <a:pPr marL="514350" indent="-514350" algn="just">
              <a:buFont typeface="+mj-lt"/>
              <a:buAutoNum type="alphaLcParenR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‘A’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opposite apexes of the octahedron called  </a:t>
            </a:r>
            <a:r>
              <a:rPr lang="en-US" sz="3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trans isomer.</a:t>
            </a:r>
          </a:p>
          <a:p>
            <a:pPr marL="514350" indent="-514350" algn="just">
              <a:buFont typeface="+mj-lt"/>
              <a:buAutoNum type="alphaLcParenR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Complexes of this type were studied by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Werner,who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showed that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praseo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violeo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complexes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tetraaminedichlorocobalt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(III) were of this type .</a:t>
            </a:r>
          </a:p>
          <a:p>
            <a:pPr marL="514350" indent="-51435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7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Examples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trans octahedral isomers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tetraaminedichloro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cobalt(III)</a:t>
            </a:r>
          </a:p>
        </p:txBody>
      </p:sp>
      <p:pic>
        <p:nvPicPr>
          <p:cNvPr id="4" name="Content Placeholder 3" descr="hf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533400"/>
            <a:ext cx="5715000" cy="388619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second type of geometrical isomerism exists for the complexes  of the type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Two geometric isomers are also possible for 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type.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sz="36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GEOMETRICAL ISOMERS OF MA</a:t>
            </a:r>
            <a:r>
              <a:rPr lang="en-US" sz="22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TYPE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one type may form an equilateral triangle on one of the faces called </a:t>
            </a:r>
            <a:r>
              <a:rPr lang="en-US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facial isomer or </a:t>
            </a:r>
            <a:r>
              <a:rPr lang="en-US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fac</a:t>
            </a:r>
            <a:r>
              <a:rPr lang="en-US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isomer.</a:t>
            </a:r>
          </a:p>
          <a:p>
            <a:pPr marL="514350" indent="-514350" algn="just">
              <a:buFont typeface="+mj-lt"/>
              <a:buAutoNum type="alphaLcParenR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may span three positions such that two are opposite to each other called </a:t>
            </a:r>
            <a:r>
              <a:rPr lang="en-US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meridional</a:t>
            </a:r>
            <a:r>
              <a:rPr lang="en-US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isomer or </a:t>
            </a:r>
            <a:r>
              <a:rPr lang="en-US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mer</a:t>
            </a:r>
            <a:r>
              <a:rPr lang="en-US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isomer.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8077200" cy="5943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Mer-fac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isomers are easier to notice  than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-trans isomers in the sense that they only exist in octahedral geometry.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Just like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-trans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isomers,mer-fac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isomers are determined based on whether or not the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exist on the other side.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0"/>
            <a:ext cx="8229600" cy="16002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Examples of facial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meridional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octahedral isomers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triaminetrinitro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cobalt(III).</a:t>
            </a:r>
          </a:p>
        </p:txBody>
      </p:sp>
      <p:pic>
        <p:nvPicPr>
          <p:cNvPr id="4" name="Content Placeholder 3" descr="main-qimg-4f8aa3f7ba03e3e57d8c8111f33383bf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63608" y="304800"/>
            <a:ext cx="6456392" cy="3810001"/>
          </a:xfrm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297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GEOMETRICAL ISOMERISM</vt:lpstr>
      <vt:lpstr>PowerPoint Presentation</vt:lpstr>
      <vt:lpstr>PowerPoint Presentation</vt:lpstr>
      <vt:lpstr>Examples of cis and trans octahedral isomers of tetraaminedichloro cobalt(III)</vt:lpstr>
      <vt:lpstr>PowerPoint Presentation</vt:lpstr>
      <vt:lpstr>GEOMETRICAL ISOMERS OF MA3B3 TYPE</vt:lpstr>
      <vt:lpstr>PowerPoint Presentation</vt:lpstr>
      <vt:lpstr>Examples of facial and meridional octahedral isomers of triaminetrinitro cobalt(III).</vt:lpstr>
      <vt:lpstr>THANK YOU…….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Ajesh K Zachariah</cp:lastModifiedBy>
  <cp:revision>46</cp:revision>
  <dcterms:created xsi:type="dcterms:W3CDTF">2019-07-09T14:02:27Z</dcterms:created>
  <dcterms:modified xsi:type="dcterms:W3CDTF">2019-07-12T09:14:49Z</dcterms:modified>
</cp:coreProperties>
</file>