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3"/>
    <p:sldId id="274" r:id="rId4"/>
    <p:sldId id="257" r:id="rId5"/>
    <p:sldId id="276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5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9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2097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gency FB" panose="020B0503020202020204" pitchFamily="34" charset="0"/>
                <a:ea typeface="+mn-ea"/>
                <a:cs typeface="+mn-cs"/>
                <a:sym typeface="+mn-ea"/>
              </a:rPr>
              <a:t>Department of Malayalam</a:t>
            </a:r>
            <a:br>
              <a:rPr lang="en-US" b="1" dirty="0" smtClean="0">
                <a:solidFill>
                  <a:srgbClr val="7030A0"/>
                </a:solidFill>
                <a:latin typeface="Agency FB" panose="020B0503020202020204" pitchFamily="34" charset="0"/>
              </a:rPr>
            </a:br>
            <a:r>
              <a:rPr lang="en-US" dirty="0" smtClean="0">
                <a:solidFill>
                  <a:srgbClr val="7030A0"/>
                </a:solidFill>
                <a:latin typeface="Agency FB" panose="020B0503020202020204" pitchFamily="34" charset="0"/>
                <a:ea typeface="+mn-ea"/>
                <a:cs typeface="+mn-cs"/>
                <a:sym typeface="+mn-ea"/>
              </a:rPr>
              <a:t>Marthoma College, Tiruvalla</a:t>
            </a:r>
            <a:r>
              <a:rPr lang="en-US" sz="2000" dirty="0" smtClean="0">
                <a:solidFill>
                  <a:srgbClr val="7030A0"/>
                </a:solidFill>
                <a:latin typeface="Agency FB" panose="020B0503020202020204" pitchFamily="34" charset="0"/>
                <a:ea typeface="+mn-ea"/>
                <a:cs typeface="+mn-cs"/>
                <a:sym typeface="+mn-ea"/>
              </a:rPr>
              <a:t> </a:t>
            </a:r>
            <a:br>
              <a:rPr lang="en-US" sz="2000" b="1" dirty="0" smtClean="0">
                <a:solidFill>
                  <a:srgbClr val="7030A0"/>
                </a:solidFill>
                <a:latin typeface="Agency FB" panose="020B0503020202020204" pitchFamily="34" charset="0"/>
              </a:rPr>
            </a:br>
            <a:endParaRPr lang="en-US" sz="36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525" y="4321175"/>
            <a:ext cx="7854696" cy="1828800"/>
          </a:xfrm>
        </p:spPr>
        <p:txBody>
          <a:bodyPr>
            <a:normAutofit fontScale="60000"/>
          </a:bodyPr>
          <a:lstStyle/>
          <a:p>
            <a:pPr algn="l"/>
            <a:endParaRPr lang="en-US" dirty="0" smtClean="0">
              <a:ln/>
              <a:solidFill>
                <a:schemeClr val="accent4"/>
              </a:solidFill>
              <a:sym typeface="+mn-ea"/>
            </a:endParaRPr>
          </a:p>
          <a:p>
            <a:pPr algn="l"/>
            <a:r>
              <a:rPr lang="en-US" sz="200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BA/B.SC (MODEL-1)</a:t>
            </a:r>
            <a:endParaRPr lang="en-US" sz="2000" dirty="0" smtClean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en-US" sz="200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COMMON COURSE MALAYALAM</a:t>
            </a:r>
            <a:endParaRPr lang="en-US" sz="2000" dirty="0" smtClean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en-US" sz="2000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SEMESTER - 1                                                                                                 presented by</a:t>
            </a:r>
            <a:endParaRPr lang="en-US" sz="2000" dirty="0" smtClean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en-US" sz="2000" b="1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                                                                                                                                                                                        Kesia Mary Philip </a:t>
            </a:r>
            <a:endParaRPr lang="en-US" sz="2000" b="1" dirty="0" smtClean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  <a:p>
            <a:pPr algn="l"/>
            <a:r>
              <a:rPr lang="en-US" sz="2000" b="1" dirty="0" smtClean="0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						      Dept. of Malayalam</a:t>
            </a:r>
            <a:endParaRPr lang="en-US" sz="2000" b="1" dirty="0" smtClean="0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  <a:p>
            <a:pPr algn="r"/>
            <a:r>
              <a:rPr lang="en-US" sz="2000" b="1" dirty="0" smtClean="0">
                <a:ln/>
                <a:solidFill>
                  <a:schemeClr val="accent4"/>
                </a:solidFill>
                <a:latin typeface="Agency FB" panose="020B0503020202020204" pitchFamily="34" charset="0"/>
              </a:rPr>
              <a:t> </a:t>
            </a:r>
            <a:endParaRPr lang="en-US" sz="2000" b="1" dirty="0" smtClean="0">
              <a:ln/>
              <a:solidFill>
                <a:schemeClr val="accent4"/>
              </a:solidFill>
              <a:latin typeface="Agency FB" panose="020B0503020202020204" pitchFamily="34" charset="0"/>
            </a:endParaRPr>
          </a:p>
          <a:p>
            <a:pPr algn="r"/>
            <a:endParaRPr lang="en-US" sz="2000" b="1" dirty="0" smtClean="0">
              <a:ln/>
              <a:solidFill>
                <a:schemeClr val="accent4"/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lvl="6" indent="0" algn="ctr">
              <a:buNone/>
            </a:pPr>
            <a:endParaRPr lang="en-US" sz="3200" dirty="0" smtClean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lgerian" panose="04020705040A02060702" pitchFamily="82" charset="0"/>
              <a:sym typeface="+mn-ea"/>
            </a:endParaRPr>
          </a:p>
          <a:p>
            <a:pPr marL="0" lvl="6" indent="0" algn="ctr">
              <a:buNone/>
            </a:pPr>
            <a:endParaRPr lang="en-US" sz="3200" dirty="0" smtClean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lgerian" panose="04020705040A02060702" pitchFamily="82" charset="0"/>
              <a:sym typeface="+mn-ea"/>
            </a:endParaRPr>
          </a:p>
          <a:p>
            <a:pPr marL="0" lvl="6" indent="0" algn="ctr">
              <a:buNone/>
            </a:pPr>
            <a:endParaRPr lang="en-US" sz="3200" dirty="0" smtClean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lgerian" panose="04020705040A02060702" pitchFamily="82" charset="0"/>
              <a:sym typeface="+mn-ea"/>
            </a:endParaRPr>
          </a:p>
          <a:p>
            <a:pPr marL="0" lvl="6" indent="0" algn="ctr">
              <a:buNone/>
            </a:pP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  <a:sym typeface="+mn-ea"/>
              </a:rPr>
              <a:t>“Enmakaje” &amp; </a:t>
            </a:r>
            <a:b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  <a:sym typeface="+mn-ea"/>
              </a:rPr>
            </a:b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  <a:sym typeface="+mn-ea"/>
              </a:rPr>
              <a:t>“Valiya chirakulla pakshikal:” Reality and representation</a:t>
            </a:r>
            <a:endParaRPr lang="en-US" sz="3200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lgerian" panose="04020705040A02060702" pitchFamily="82" charset="0"/>
              <a:sym typeface="+mn-ea"/>
            </a:endParaRPr>
          </a:p>
          <a:p>
            <a:pPr marL="0" lvl="6"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3657600" cy="57457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81000"/>
            <a:ext cx="3895867" cy="57457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090"/>
            <a:ext cx="8229600" cy="6040755"/>
          </a:xfrm>
        </p:spPr>
        <p:txBody>
          <a:bodyPr/>
          <a:p>
            <a:r>
              <a:rPr lang="en-US" sz="2000">
                <a:sym typeface="+mn-ea"/>
              </a:rPr>
              <a:t>Enmakaje is a Malayalam novel writtern by  Ambikasuthan Mangad.</a:t>
            </a:r>
            <a:endParaRPr lang="en-US" sz="2000">
              <a:sym typeface="+mn-ea"/>
            </a:endParaRPr>
          </a:p>
          <a:p>
            <a:pPr marL="0" indent="0">
              <a:buNone/>
            </a:pPr>
            <a:endParaRPr lang="en-US" sz="2000">
              <a:sym typeface="+mn-ea"/>
            </a:endParaRPr>
          </a:p>
          <a:p>
            <a:r>
              <a:rPr lang="en-US" sz="2000">
                <a:sym typeface="+mn-ea"/>
              </a:rPr>
              <a:t>Enmakaje portrays the life of victims in the villege Enmakaje of Kasaragod. </a:t>
            </a:r>
            <a:r>
              <a:rPr lang="en-US" sz="2000"/>
              <a:t>The book has played a major role in banning the pesticide.</a:t>
            </a:r>
            <a:endParaRPr lang="en-US" sz="2000"/>
          </a:p>
          <a:p>
            <a:endParaRPr lang="en-US" sz="2000"/>
          </a:p>
          <a:p>
            <a:r>
              <a:rPr lang="en-US" sz="2000"/>
              <a:t>Valiya Chirakula Pakshikal is a 2015 Malayalam drama filim writtern and directed by Dr.Biju.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r>
              <a:rPr lang="en-US" sz="2000"/>
              <a:t>The main Character is based Madhuraj a Mathrubhumi press photojournalist whose 2001 expose shed light on the environmental damage that resulted from the use of endosulfan tragedy.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r>
              <a:rPr lang="en-US" sz="2000">
                <a:sym typeface="+mn-ea"/>
              </a:rPr>
              <a:t>Dr.Biju's Valiya Chirakula Pakshikal is about the harmful effects caused by the unethical use of the pesticide Endosulfan in the plantations of Kasaragod district of Kerala.</a:t>
            </a:r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4800600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04800"/>
            <a:ext cx="4038600" cy="60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3505200" cy="2562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607" y="457199"/>
            <a:ext cx="4409393" cy="2562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276600"/>
            <a:ext cx="7239000" cy="3081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632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1161</Words>
  <Application>WPS Presentation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SimSun</vt:lpstr>
      <vt:lpstr>Wingdings</vt:lpstr>
      <vt:lpstr>Wingdings</vt:lpstr>
      <vt:lpstr>Wingdings 2</vt:lpstr>
      <vt:lpstr>Wingdings 3</vt:lpstr>
      <vt:lpstr>Algerian</vt:lpstr>
      <vt:lpstr>Agency FB</vt:lpstr>
      <vt:lpstr>Eras Bold ITC</vt:lpstr>
      <vt:lpstr>Corbel</vt:lpstr>
      <vt:lpstr>Microsoft YaHei</vt:lpstr>
      <vt:lpstr>Arial Unicode MS</vt:lpstr>
      <vt:lpstr>Consolas</vt:lpstr>
      <vt:lpstr>Calibri</vt:lpstr>
      <vt:lpstr>Gear Drives</vt:lpstr>
      <vt:lpstr>“Enmakaje” &amp;  “Valiya chirakulla pakshikal:” Reality and representation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Enmakaje and  “Valiya chirakulla pakshikal:” Reality and representation</dc:title>
  <dc:creator>sss</dc:creator>
  <cp:lastModifiedBy>sss</cp:lastModifiedBy>
  <cp:revision>30</cp:revision>
  <dcterms:created xsi:type="dcterms:W3CDTF">2006-08-16T00:00:00Z</dcterms:created>
  <dcterms:modified xsi:type="dcterms:W3CDTF">2019-07-16T04:16:02Z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