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543" autoAdjust="0"/>
    <p:restoredTop sz="94652" autoAdjust="0"/>
  </p:normalViewPr>
  <p:slideViewPr>
    <p:cSldViewPr>
      <p:cViewPr varScale="1">
        <p:scale>
          <a:sx n="73" d="100"/>
          <a:sy n="73" d="100"/>
        </p:scale>
        <p:origin x="-18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73720-E3E2-43CD-B9E9-F2F42A1D45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D839A-F921-4A72-A3D8-1F1D1C3C0E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D80C9-83A3-4932-A024-9E7D9651D73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FDB08-5D1C-43B8-8825-3CBF7948B80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8C1D3-0C4A-464D-997F-8CBC509E9A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B8BC2-F989-4607-B79A-2E0D003274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FE37C-6CB0-4C80-894B-206E84B063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B3C4-5CB1-4A7D-AE28-F2339F08B9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0CB12-4A6E-421D-993A-0A810D583C7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E360-F421-41C1-9224-72A52207F0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8035E-7983-41EA-991D-2FB22B627C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552493-6B91-494F-AC5D-65EF61B6251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714348" y="785794"/>
            <a:ext cx="7772400" cy="1714511"/>
          </a:xfrm>
        </p:spPr>
        <p:txBody>
          <a:bodyPr/>
          <a:lstStyle/>
          <a:p>
            <a:r>
              <a:rPr lang="en-IN" sz="4000" b="1" smtClean="0">
                <a:solidFill>
                  <a:schemeClr val="tx1"/>
                </a:solidFill>
                <a:cs typeface="Times New Roman" pitchFamily="18" charset="0"/>
              </a:rPr>
              <a:t>Nature and Woman : A View of Mary Oliver’s Selected Poems through </a:t>
            </a:r>
            <a:r>
              <a:rPr lang="en-IN" sz="4000" b="1" dirty="0" err="1" smtClean="0">
                <a:solidFill>
                  <a:schemeClr val="tx1"/>
                </a:solidFill>
                <a:cs typeface="Times New Roman" pitchFamily="18" charset="0"/>
              </a:rPr>
              <a:t>Ecofeministic</a:t>
            </a:r>
            <a:r>
              <a:rPr lang="en-IN" sz="4000" b="1" dirty="0" smtClean="0">
                <a:solidFill>
                  <a:schemeClr val="tx1"/>
                </a:solidFill>
                <a:cs typeface="Times New Roman" pitchFamily="18" charset="0"/>
              </a:rPr>
              <a:t> Lens</a:t>
            </a:r>
            <a:r>
              <a:rPr lang="en-IN" sz="4000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n-IN" sz="40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14512"/>
          </a:xfrm>
        </p:spPr>
        <p:txBody>
          <a:bodyPr/>
          <a:lstStyle/>
          <a:p>
            <a:endParaRPr lang="en-IN" sz="2000" smtClean="0">
              <a:latin typeface="Arial Black" panose="020B0A04020102020204" pitchFamily="34" charset="0"/>
            </a:endParaRPr>
          </a:p>
          <a:p>
            <a:pPr algn="r"/>
            <a:r>
              <a:rPr lang="en-IN" sz="2000" smtClean="0">
                <a:solidFill>
                  <a:srgbClr val="92D050"/>
                </a:solidFill>
                <a:latin typeface="Arial Black" panose="020B0A04020102020204" pitchFamily="34" charset="0"/>
              </a:rPr>
              <a:t>Presented by</a:t>
            </a:r>
          </a:p>
          <a:p>
            <a:pPr algn="r"/>
            <a:r>
              <a:rPr lang="en-IN" sz="2000" smtClean="0">
                <a:latin typeface="Arial Black" panose="020B0A04020102020204" pitchFamily="34" charset="0"/>
              </a:rPr>
              <a:t>Remi Cherian George</a:t>
            </a:r>
          </a:p>
          <a:p>
            <a:pPr algn="r"/>
            <a:r>
              <a:rPr lang="en-IN" sz="2000" smtClean="0">
                <a:latin typeface="Arial Black" panose="020B0A04020102020204" pitchFamily="34" charset="0"/>
              </a:rPr>
              <a:t>Assistant Professor</a:t>
            </a:r>
          </a:p>
          <a:p>
            <a:pPr algn="r"/>
            <a:r>
              <a:rPr lang="en-IN" sz="2000" smtClean="0">
                <a:latin typeface="Arial Black" panose="020B0A04020102020204" pitchFamily="34" charset="0"/>
              </a:rPr>
              <a:t>Department of English</a:t>
            </a:r>
          </a:p>
          <a:p>
            <a:pPr algn="r"/>
            <a:r>
              <a:rPr lang="en-IN" sz="2000" smtClean="0">
                <a:latin typeface="Arial Black" panose="020B0A04020102020204" pitchFamily="34" charset="0"/>
              </a:rPr>
              <a:t>Mar Thoma College, Tiruvalla.</a:t>
            </a:r>
            <a:endParaRPr lang="en-IN" sz="180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2072" name="Picture 24" descr="C:\Users\AC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2928958" cy="2857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“The Fish”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/>
          <a:lstStyle/>
          <a:p>
            <a:r>
              <a:rPr lang="en-IN" dirty="0" smtClean="0"/>
              <a:t>Becoming one with the fish</a:t>
            </a:r>
          </a:p>
          <a:p>
            <a:r>
              <a:rPr lang="en-IN" dirty="0" smtClean="0"/>
              <a:t>Woman and fish as a victim and sacrificial object</a:t>
            </a:r>
          </a:p>
          <a:p>
            <a:r>
              <a:rPr lang="en-IN" dirty="0" smtClean="0"/>
              <a:t>Shared pain and sense of finality</a:t>
            </a:r>
          </a:p>
          <a:p>
            <a:r>
              <a:rPr lang="en-IN" dirty="0" smtClean="0"/>
              <a:t>Reciprocal relation between woman and nature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“Such Singing in Wild Branches”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Eco consciousness </a:t>
            </a:r>
            <a:r>
              <a:rPr lang="en-IN" smtClean="0"/>
              <a:t>and Eco sensitivity</a:t>
            </a:r>
            <a:endParaRPr lang="en-IN" dirty="0" smtClean="0"/>
          </a:p>
          <a:p>
            <a:r>
              <a:rPr lang="en-IN" dirty="0" smtClean="0"/>
              <a:t>Attention to the world and life around</a:t>
            </a:r>
          </a:p>
          <a:p>
            <a:r>
              <a:rPr lang="en-IN" dirty="0" smtClean="0"/>
              <a:t>Merging of the soul with nature</a:t>
            </a:r>
          </a:p>
          <a:p>
            <a:r>
              <a:rPr lang="en-IN" dirty="0" smtClean="0"/>
              <a:t>Mind comforting and soul soothing experience</a:t>
            </a:r>
          </a:p>
          <a:p>
            <a:r>
              <a:rPr lang="en-IN" dirty="0" smtClean="0"/>
              <a:t>Reminder to exercise wisdom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“Summer Day”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Natural world of a grasshopper</a:t>
            </a:r>
          </a:p>
          <a:p>
            <a:r>
              <a:rPr lang="en-IN" dirty="0" smtClean="0"/>
              <a:t>Questions human conscience </a:t>
            </a:r>
          </a:p>
          <a:p>
            <a:r>
              <a:rPr lang="en-IN" dirty="0" smtClean="0"/>
              <a:t>The effectiveness of religion</a:t>
            </a:r>
          </a:p>
          <a:p>
            <a:r>
              <a:rPr lang="en-IN" dirty="0" smtClean="0"/>
              <a:t>Seeing nature in oneself as the best prayer to offer</a:t>
            </a:r>
          </a:p>
          <a:p>
            <a:r>
              <a:rPr lang="en-IN" dirty="0" smtClean="0"/>
              <a:t>Cooperate, collaborate and cohabit with nature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Female speaker’s engagement with nature</a:t>
            </a:r>
          </a:p>
          <a:p>
            <a:r>
              <a:rPr lang="en-IN" dirty="0" smtClean="0"/>
              <a:t>Drive home truths that are ineffable to human sensibilities</a:t>
            </a:r>
          </a:p>
          <a:p>
            <a:r>
              <a:rPr lang="en-IN" dirty="0" smtClean="0"/>
              <a:t>Mutual interaction and participation</a:t>
            </a:r>
          </a:p>
          <a:p>
            <a:r>
              <a:rPr lang="en-IN" dirty="0" smtClean="0"/>
              <a:t>Communion with nature as soul redemptive and life succouring</a:t>
            </a:r>
          </a:p>
          <a:p>
            <a:r>
              <a:rPr lang="en-IN" dirty="0" smtClean="0"/>
              <a:t>Earth as sacred and life as valuable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128730"/>
          </a:xfrm>
        </p:spPr>
        <p:txBody>
          <a:bodyPr/>
          <a:lstStyle/>
          <a:p>
            <a:r>
              <a:rPr lang="en-IN" sz="6000" dirty="0" smtClean="0"/>
              <a:t>   Thank You</a:t>
            </a:r>
            <a:endParaRPr lang="en-IN" sz="6000" dirty="0"/>
          </a:p>
        </p:txBody>
      </p:sp>
      <p:pic>
        <p:nvPicPr>
          <p:cNvPr id="5" name="Picture Placeholder 4" descr="ecofe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785786" y="214290"/>
            <a:ext cx="7429552" cy="45005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 smtClean="0">
                <a:solidFill>
                  <a:schemeClr val="tx1"/>
                </a:solidFill>
                <a:cs typeface="Times New Roman" pitchFamily="18" charset="0"/>
              </a:rPr>
              <a:t>What is </a:t>
            </a:r>
            <a:r>
              <a:rPr lang="en-IN" sz="4000" b="1" dirty="0" err="1" smtClean="0">
                <a:solidFill>
                  <a:schemeClr val="tx1"/>
                </a:solidFill>
                <a:cs typeface="Times New Roman" pitchFamily="18" charset="0"/>
              </a:rPr>
              <a:t>Ecofeminism</a:t>
            </a:r>
            <a:r>
              <a:rPr lang="en-IN" sz="4000" b="1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  <a:endParaRPr lang="en-US" sz="4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IN" dirty="0" smtClean="0"/>
              <a:t>Domination of both nature and women by men leads to ecological crisis</a:t>
            </a:r>
          </a:p>
          <a:p>
            <a:r>
              <a:rPr lang="en-IN" dirty="0" smtClean="0"/>
              <a:t>Synthesizes feminism and environmentalism</a:t>
            </a:r>
          </a:p>
          <a:p>
            <a:r>
              <a:rPr lang="en-IN" dirty="0" smtClean="0"/>
              <a:t>Coined by </a:t>
            </a:r>
            <a:r>
              <a:rPr lang="en-IN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Françoise </a:t>
            </a:r>
            <a:r>
              <a:rPr lang="en-IN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d’Eaubonne</a:t>
            </a:r>
            <a:r>
              <a:rPr lang="en-IN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IN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Ascribes feminine values to nature</a:t>
            </a:r>
          </a:p>
          <a:p>
            <a:r>
              <a:rPr lang="en-US" dirty="0" smtClean="0"/>
              <a:t>Capitalism </a:t>
            </a:r>
            <a:r>
              <a:rPr lang="en-US" smtClean="0"/>
              <a:t>and industrialism </a:t>
            </a:r>
            <a:r>
              <a:rPr lang="en-US" dirty="0" smtClean="0"/>
              <a:t>as products of patriarchy</a:t>
            </a:r>
            <a:endParaRPr lang="en-US" dirty="0"/>
          </a:p>
        </p:txBody>
      </p:sp>
      <p:pic>
        <p:nvPicPr>
          <p:cNvPr id="55300" name="Picture 4" descr="C:\Users\AC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000240"/>
            <a:ext cx="1847850" cy="2181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Mary Oliver as a Poet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mary-oliv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14422"/>
            <a:ext cx="564360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500034" y="500042"/>
            <a:ext cx="8643966" cy="5643602"/>
          </a:xfrm>
        </p:spPr>
        <p:txBody>
          <a:bodyPr/>
          <a:lstStyle/>
          <a:p>
            <a:r>
              <a:rPr lang="en-IN" sz="3600" dirty="0" smtClean="0">
                <a:cs typeface="Times New Roman" pitchFamily="18" charset="0"/>
              </a:rPr>
              <a:t>An American poet born in 1935.</a:t>
            </a:r>
          </a:p>
          <a:p>
            <a:r>
              <a:rPr lang="en-IN" sz="3600" dirty="0" smtClean="0">
                <a:cs typeface="Times New Roman" pitchFamily="18" charset="0"/>
              </a:rPr>
              <a:t>Winner of the prestigious Pulitzer Prize and the National Book Award.</a:t>
            </a:r>
          </a:p>
          <a:p>
            <a:r>
              <a:rPr lang="en-IN" sz="3600" dirty="0" smtClean="0">
                <a:cs typeface="Times New Roman" pitchFamily="18" charset="0"/>
              </a:rPr>
              <a:t>First collection </a:t>
            </a:r>
            <a:r>
              <a:rPr lang="en-IN" sz="3600" i="1" dirty="0" smtClean="0">
                <a:cs typeface="Times New Roman" pitchFamily="18" charset="0"/>
              </a:rPr>
              <a:t>No Voyage and Other Poems </a:t>
            </a:r>
            <a:r>
              <a:rPr lang="en-IN" sz="3600" dirty="0" smtClean="0">
                <a:cs typeface="Times New Roman" pitchFamily="18" charset="0"/>
              </a:rPr>
              <a:t>was published in 1963.</a:t>
            </a:r>
          </a:p>
          <a:p>
            <a:r>
              <a:rPr lang="en-IN" sz="3600" dirty="0" smtClean="0">
                <a:cs typeface="Times New Roman" pitchFamily="18" charset="0"/>
              </a:rPr>
              <a:t>Clear and poignant observances of natural world.</a:t>
            </a:r>
          </a:p>
          <a:p>
            <a:r>
              <a:rPr lang="en-IN" sz="3600" dirty="0" smtClean="0">
                <a:cs typeface="Times New Roman" pitchFamily="18" charset="0"/>
              </a:rPr>
              <a:t>Poems as antidote to inattention and baroque conventions of everyday life.</a:t>
            </a:r>
            <a:endParaRPr lang="en-IN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cs typeface="Times New Roman" pitchFamily="18" charset="0"/>
              </a:rPr>
              <a:t>Poems to be Analysed </a:t>
            </a:r>
            <a:r>
              <a:rPr lang="en-IN" dirty="0" err="1" smtClean="0">
                <a:cs typeface="Times New Roman" pitchFamily="18" charset="0"/>
              </a:rPr>
              <a:t>Ecofeministically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“Some Questions You Might Ask”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“Sleeping in the Forest”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“Aunt Leaf”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“The Honey Tree”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“The Fish”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“Such Singing in Wild Branches”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“Summer Day”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en-IN" sz="4800" dirty="0" smtClean="0"/>
              <a:t>“</a:t>
            </a:r>
            <a:r>
              <a:rPr lang="en-IN" sz="4000" dirty="0" smtClean="0"/>
              <a:t>Some Questions You Might Ask”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en-IN" sz="3600" dirty="0" smtClean="0"/>
              <a:t>Questions man’s self </a:t>
            </a:r>
            <a:r>
              <a:rPr lang="en-IN" sz="3600" dirty="0" err="1" smtClean="0"/>
              <a:t>centredness</a:t>
            </a:r>
            <a:endParaRPr lang="en-IN" sz="3600" dirty="0" smtClean="0"/>
          </a:p>
          <a:p>
            <a:r>
              <a:rPr lang="en-IN" sz="3600" dirty="0" smtClean="0"/>
              <a:t>Every living being on earth has a soul</a:t>
            </a:r>
          </a:p>
          <a:p>
            <a:r>
              <a:rPr lang="en-IN" sz="3600" dirty="0" smtClean="0"/>
              <a:t>Interconnected nature of living beings</a:t>
            </a:r>
          </a:p>
          <a:p>
            <a:r>
              <a:rPr lang="en-IN" sz="3600" dirty="0" smtClean="0"/>
              <a:t>Love and concern for creatures</a:t>
            </a:r>
          </a:p>
          <a:p>
            <a:r>
              <a:rPr lang="en-IN" sz="3600" dirty="0" smtClean="0"/>
              <a:t>Disseminates nature consciousness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“Sleeping in the Forest”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Comfort in the presence of nature</a:t>
            </a:r>
          </a:p>
          <a:p>
            <a:r>
              <a:rPr lang="en-IN" dirty="0" smtClean="0"/>
              <a:t>Reverence for nature</a:t>
            </a:r>
          </a:p>
          <a:p>
            <a:r>
              <a:rPr lang="en-IN" dirty="0" smtClean="0"/>
              <a:t>Self dissolving into the larger world</a:t>
            </a:r>
          </a:p>
          <a:p>
            <a:r>
              <a:rPr lang="en-IN" dirty="0" smtClean="0"/>
              <a:t>Earth as a nursing and soothing mother </a:t>
            </a:r>
          </a:p>
          <a:p>
            <a:r>
              <a:rPr lang="en-IN" dirty="0" smtClean="0"/>
              <a:t>Intense relation between earth and human being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“Aunt Leaf”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/>
          <a:lstStyle/>
          <a:p>
            <a:r>
              <a:rPr lang="en-IN" sz="3600" dirty="0" smtClean="0"/>
              <a:t>Endows the leaf with womanhood</a:t>
            </a:r>
          </a:p>
          <a:p>
            <a:r>
              <a:rPr lang="en-IN" sz="3600" dirty="0" smtClean="0"/>
              <a:t>Comradeship with the leaf</a:t>
            </a:r>
          </a:p>
          <a:p>
            <a:r>
              <a:rPr lang="en-IN" sz="3600" smtClean="0"/>
              <a:t>Laments at </a:t>
            </a:r>
            <a:r>
              <a:rPr lang="en-IN" sz="3600" dirty="0" smtClean="0"/>
              <a:t>human civilization</a:t>
            </a:r>
          </a:p>
          <a:p>
            <a:r>
              <a:rPr lang="en-IN" sz="3600" dirty="0" smtClean="0"/>
              <a:t>Submerge and become a part of nature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“The Honey Tree”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Embodies a bear and displays its emotions</a:t>
            </a:r>
          </a:p>
          <a:p>
            <a:r>
              <a:rPr lang="en-IN" dirty="0" smtClean="0"/>
              <a:t>Sustaining and nourishing qualities of nature</a:t>
            </a:r>
          </a:p>
          <a:p>
            <a:r>
              <a:rPr lang="en-IN" dirty="0" smtClean="0"/>
              <a:t>Escape from human constraints</a:t>
            </a:r>
          </a:p>
          <a:p>
            <a:r>
              <a:rPr lang="en-IN" dirty="0" smtClean="0"/>
              <a:t>Represents freedom, celebration and empowerment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420</Words>
  <PresentationFormat>On-screen Show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Diseño predeterminado</vt:lpstr>
      <vt:lpstr>Nature and Woman : A View of Mary Oliver’s Selected Poems through Ecofeministic Lens.</vt:lpstr>
      <vt:lpstr>What is Ecofeminism?</vt:lpstr>
      <vt:lpstr>Mary Oliver as a Poet</vt:lpstr>
      <vt:lpstr>Slide 4</vt:lpstr>
      <vt:lpstr>Poems to be Analysed Ecofeministically</vt:lpstr>
      <vt:lpstr>“Some Questions You Might Ask” </vt:lpstr>
      <vt:lpstr>“Sleeping in the Forest”</vt:lpstr>
      <vt:lpstr>“Aunt Leaf”</vt:lpstr>
      <vt:lpstr>“The Honey Tree”</vt:lpstr>
      <vt:lpstr>“The Fish”</vt:lpstr>
      <vt:lpstr>“Such Singing in Wild Branches”</vt:lpstr>
      <vt:lpstr>“Summer Day”</vt:lpstr>
      <vt:lpstr>Conclusion</vt:lpstr>
      <vt:lpstr>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and Woman : A View of Mary Oliver’s Selected Poems through Ecofeministic Lens.</dc:title>
  <cp:lastModifiedBy>ACER</cp:lastModifiedBy>
  <cp:revision>5</cp:revision>
  <dcterms:created xsi:type="dcterms:W3CDTF">2010-05-23T14:28:12Z</dcterms:created>
  <dcterms:modified xsi:type="dcterms:W3CDTF">2018-12-10T06:05:35Z</dcterms:modified>
</cp:coreProperties>
</file>