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7B7"/>
    <a:srgbClr val="F87D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5FAD2-94D6-4DB1-9EBC-7EFBF92874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C0FA-EF53-4881-92AE-315537CD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COUNTING TECHNIQUES IN NUCLEAR CHEMISTRY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4876800"/>
            <a:ext cx="4953000" cy="1447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Dr.Sharon Achamma Abraham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Department of Chemistry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05800" cy="1142999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Cloud chambers </a:t>
            </a:r>
            <a:endParaRPr lang="en-US" u="sng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4876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Also known as Wilson chamber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Basic principle is ‘charged ions can serve as nuclei of condensation of water droplets in a dust free atmosphere of air-water </a:t>
            </a:r>
            <a:r>
              <a:rPr lang="en-US" sz="22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vapour</a:t>
            </a: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mixture under the conditions of </a:t>
            </a:r>
            <a:r>
              <a:rPr lang="en-US" sz="2200" dirty="0" err="1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supersaturation</a:t>
            </a: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’.</a:t>
            </a:r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solidFill>
                <a:schemeClr val="tx1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Fine droplets of liquid in the form cloud or mist is observed along the path of radiation.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Condensation tracks have life time less than a second and can be photographed through chamber window.</a:t>
            </a:r>
          </a:p>
          <a:p>
            <a:pPr algn="just">
              <a:buFont typeface="Wingdings" pitchFamily="2" charset="2"/>
              <a:buChar char="Ø"/>
            </a:pPr>
            <a:endParaRPr lang="en-US" sz="2200" dirty="0" smtClean="0">
              <a:solidFill>
                <a:schemeClr val="tx1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200" dirty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tracks appears as straight lines of dense fog droplets, </a:t>
            </a:r>
            <a:r>
              <a:rPr lang="el-GR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β</a:t>
            </a: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are less dense, </a:t>
            </a:r>
            <a:r>
              <a:rPr lang="el-GR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γ</a:t>
            </a:r>
            <a:r>
              <a:rPr lang="en-US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and X-rays yield very faint cloud tracks.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cloud-chamb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6705600" cy="46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1043" y="2967335"/>
            <a:ext cx="3787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THANK YOU </a:t>
            </a:r>
            <a:endParaRPr lang="en-US" sz="5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848600" cy="1981199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Century Schoolbook" pitchFamily="18" charset="0"/>
              </a:rPr>
              <a:t>The basic principle behind the detection of nuclear particles is the ionization or excitation of atoms/molecules when matter absorbs energies of nuclear particles. </a:t>
            </a:r>
            <a:endParaRPr lang="en-US" sz="20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772400" cy="33528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Common techniques used for the detection and quantitative measurement of nuclear particles are,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GM </a:t>
            </a: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Counter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Ionization Counter</a:t>
            </a:r>
            <a:endParaRPr lang="en-US" sz="2000" dirty="0" smtClean="0">
              <a:solidFill>
                <a:schemeClr val="tx2"/>
              </a:solidFill>
              <a:latin typeface="Century Schoolbook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Proportional Counter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Scintillation Counters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Century Schoolbook" pitchFamily="18" charset="0"/>
              </a:rPr>
              <a:t>Cloud chambers </a:t>
            </a:r>
            <a:endParaRPr lang="en-US" sz="2000" dirty="0">
              <a:solidFill>
                <a:schemeClr val="tx2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GM Counter</a:t>
            </a:r>
            <a:endParaRPr lang="en-US" u="sng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696200" cy="4191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Developed by Geiger and Muller for counting ionization radiations.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Consists of a cylindrical tube made of metal closed with thin glass or mica window at one end serves as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cathode.A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coaxial tungsten wire at other end acts as anode.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When an ionizing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radiaton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passes through the gas filled chamber ion pairs are formed which results an electric current at the electrodes.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The magnitude of ionization current depend on the number of ion pairs formed and on applied voltage.</a:t>
            </a:r>
            <a:endParaRPr lang="en-US" sz="20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Geiger-Muller-coun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6578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Proportional counter </a:t>
            </a:r>
            <a:endParaRPr lang="en-US" u="sng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001000" cy="4419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Proportional counters are photon counting 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devices</a:t>
            </a: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Consists of a gas-filled chamber fitted with one or more x-ray transparent windows.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Photons penetrate the window and pass into the gas inside where interactions with the gas atoms result in the creation of a number of electrons which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inturn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produce secondary electrons and cause further ionization 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4" name="Picture 2" descr="C:\Users\hp\Desktop\Schematic-drawing-of-a-proportional-coun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733800"/>
            <a:ext cx="5029200" cy="25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Ionization Counter </a:t>
            </a:r>
            <a:endParaRPr lang="en-US" u="sng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010400" cy="4419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Essential components of the ionization counter are it’s two collecting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electrodes;the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anode and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cathod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Presence of radiation causes charged particles to traverse the gas inside the ionization chamber.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Movement of charged particles through the chamber ionizes the atoms or molecules of the gas forming ion pairs.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The ion pairs move to the electrodes result in an electric pulse.</a:t>
            </a:r>
            <a:endParaRPr lang="en-US" sz="20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ionization-chamber-basic-princi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457200"/>
            <a:ext cx="556259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001000" cy="838199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Scintillation counter </a:t>
            </a:r>
            <a:endParaRPr lang="en-US" u="sng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7848600" cy="4267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Uses the effect known as scintillation.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Scintillation </a:t>
            </a: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is a flash of light produced in a transparent material 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by the </a:t>
            </a: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passage of a 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particle.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Consists of a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scintillator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or phosphor coupled to a PMT which produces a pulse when light is transmitted to tube from the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scintillator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basic principle of operation involves the radiation reacting with a </a:t>
            </a:r>
            <a:r>
              <a:rPr lang="en-US" sz="2000" dirty="0" err="1">
                <a:solidFill>
                  <a:schemeClr val="tx1"/>
                </a:solidFill>
                <a:latin typeface="Century Schoolbook" pitchFamily="18" charset="0"/>
              </a:rPr>
              <a:t>scintillator</a:t>
            </a:r>
            <a:r>
              <a:rPr lang="en-US" sz="2000" dirty="0">
                <a:solidFill>
                  <a:schemeClr val="tx1"/>
                </a:solidFill>
                <a:latin typeface="Century Schoolbook" pitchFamily="18" charset="0"/>
              </a:rPr>
              <a:t>, which produces a series of flashes of varying intensity. The intensity of the flashes is proportional to the energy of the radiation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Scintillating material can be inorganic crystal or an organic </a:t>
            </a:r>
            <a:r>
              <a:rPr lang="en-US" sz="2000" dirty="0" err="1" smtClean="0">
                <a:solidFill>
                  <a:schemeClr val="tx1"/>
                </a:solidFill>
                <a:latin typeface="Century Schoolbook" pitchFamily="18" charset="0"/>
              </a:rPr>
              <a:t>solid,liquid</a:t>
            </a:r>
            <a:r>
              <a:rPr lang="en-US" sz="2000" dirty="0" smtClean="0">
                <a:solidFill>
                  <a:schemeClr val="tx1"/>
                </a:solidFill>
                <a:latin typeface="Century Schoolbook" pitchFamily="18" charset="0"/>
              </a:rPr>
              <a:t> or gas.</a:t>
            </a:r>
            <a:endParaRPr lang="en-US" sz="20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hp\Desktop\block-diagram-of-scintillat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7588" y="1524001"/>
            <a:ext cx="728821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360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COUNTING TECHNIQUES IN NUCLEAR CHEMISTRY </vt:lpstr>
      <vt:lpstr>The basic principle behind the detection of nuclear particles is the ionization or excitation of atoms/molecules when matter absorbs energies of nuclear particles. </vt:lpstr>
      <vt:lpstr>GM Counter</vt:lpstr>
      <vt:lpstr>Slide 4</vt:lpstr>
      <vt:lpstr>Proportional counter </vt:lpstr>
      <vt:lpstr>Ionization Counter </vt:lpstr>
      <vt:lpstr>Slide 7</vt:lpstr>
      <vt:lpstr>Scintillation counter </vt:lpstr>
      <vt:lpstr>Slide 9</vt:lpstr>
      <vt:lpstr>Cloud chambers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C</dc:title>
  <dc:creator>hp</dc:creator>
  <cp:lastModifiedBy>hp</cp:lastModifiedBy>
  <cp:revision>26</cp:revision>
  <dcterms:created xsi:type="dcterms:W3CDTF">2019-07-08T14:49:51Z</dcterms:created>
  <dcterms:modified xsi:type="dcterms:W3CDTF">2019-07-10T14:29:49Z</dcterms:modified>
</cp:coreProperties>
</file>