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0"/>
  </p:notesMasterIdLst>
  <p:handoutMasterIdLst>
    <p:handoutMasterId r:id="rId81"/>
  </p:handoutMasterIdLst>
  <p:sldIdLst>
    <p:sldId id="257" r:id="rId3"/>
    <p:sldId id="258" r:id="rId4"/>
    <p:sldId id="264" r:id="rId5"/>
    <p:sldId id="267" r:id="rId6"/>
    <p:sldId id="265" r:id="rId7"/>
    <p:sldId id="269" r:id="rId8"/>
    <p:sldId id="266" r:id="rId9"/>
    <p:sldId id="270" r:id="rId10"/>
    <p:sldId id="268" r:id="rId11"/>
    <p:sldId id="271" r:id="rId12"/>
    <p:sldId id="272" r:id="rId13"/>
    <p:sldId id="282" r:id="rId14"/>
    <p:sldId id="280" r:id="rId15"/>
    <p:sldId id="281" r:id="rId16"/>
    <p:sldId id="283" r:id="rId17"/>
    <p:sldId id="285" r:id="rId18"/>
    <p:sldId id="284" r:id="rId19"/>
    <p:sldId id="286" r:id="rId20"/>
    <p:sldId id="288" r:id="rId21"/>
    <p:sldId id="289" r:id="rId22"/>
    <p:sldId id="290" r:id="rId23"/>
    <p:sldId id="292" r:id="rId24"/>
    <p:sldId id="293" r:id="rId25"/>
    <p:sldId id="328" r:id="rId26"/>
    <p:sldId id="329" r:id="rId27"/>
    <p:sldId id="330" r:id="rId28"/>
    <p:sldId id="331" r:id="rId29"/>
    <p:sldId id="332" r:id="rId30"/>
    <p:sldId id="335" r:id="rId31"/>
    <p:sldId id="333" r:id="rId32"/>
    <p:sldId id="336" r:id="rId33"/>
    <p:sldId id="337" r:id="rId34"/>
    <p:sldId id="334" r:id="rId35"/>
    <p:sldId id="338" r:id="rId36"/>
    <p:sldId id="339" r:id="rId37"/>
    <p:sldId id="340" r:id="rId38"/>
    <p:sldId id="341" r:id="rId39"/>
    <p:sldId id="294" r:id="rId40"/>
    <p:sldId id="342" r:id="rId41"/>
    <p:sldId id="295" r:id="rId42"/>
    <p:sldId id="296" r:id="rId43"/>
    <p:sldId id="297" r:id="rId44"/>
    <p:sldId id="298" r:id="rId45"/>
    <p:sldId id="300" r:id="rId46"/>
    <p:sldId id="299" r:id="rId47"/>
    <p:sldId id="343" r:id="rId48"/>
    <p:sldId id="344" r:id="rId49"/>
    <p:sldId id="345" r:id="rId50"/>
    <p:sldId id="346" r:id="rId51"/>
    <p:sldId id="347" r:id="rId52"/>
    <p:sldId id="301" r:id="rId53"/>
    <p:sldId id="302" r:id="rId54"/>
    <p:sldId id="348" r:id="rId55"/>
    <p:sldId id="349" r:id="rId56"/>
    <p:sldId id="350" r:id="rId57"/>
    <p:sldId id="351" r:id="rId58"/>
    <p:sldId id="303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277" r:id="rId78"/>
    <p:sldId id="279" r:id="rId79"/>
  </p:sldIdLst>
  <p:sldSz cx="12188825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FF"/>
    <a:srgbClr val="CC3300"/>
    <a:srgbClr val="00CC00"/>
    <a:srgbClr val="FF0000"/>
    <a:srgbClr val="66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6470" autoAdjust="0"/>
  </p:normalViewPr>
  <p:slideViewPr>
    <p:cSldViewPr showGuides="1">
      <p:cViewPr varScale="1">
        <p:scale>
          <a:sx n="63" d="100"/>
          <a:sy n="63" d="100"/>
        </p:scale>
        <p:origin x="-1020" y="-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BA5A5-EA84-4B91-8FD3-001982E6C1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2A97DF6-8D2A-4ADA-AEAD-B42D233BDE17}">
      <dgm:prSet phldrT="[Text]"/>
      <dgm:spPr/>
      <dgm:t>
        <a:bodyPr/>
        <a:lstStyle/>
        <a:p>
          <a:r>
            <a:rPr lang="en-IN" dirty="0" smtClean="0"/>
            <a:t>Planning</a:t>
          </a:r>
          <a:endParaRPr lang="en-IN" dirty="0"/>
        </a:p>
      </dgm:t>
    </dgm:pt>
    <dgm:pt modelId="{302458E0-8710-45D4-A0DA-9CDDA2B135E9}" type="parTrans" cxnId="{543ED4CD-26C3-4B37-9719-4C429A81956F}">
      <dgm:prSet/>
      <dgm:spPr/>
      <dgm:t>
        <a:bodyPr/>
        <a:lstStyle/>
        <a:p>
          <a:endParaRPr lang="en-IN"/>
        </a:p>
      </dgm:t>
    </dgm:pt>
    <dgm:pt modelId="{44D8CE44-10B7-4792-B72C-8BCD49F1ABE7}" type="sibTrans" cxnId="{543ED4CD-26C3-4B37-9719-4C429A81956F}">
      <dgm:prSet/>
      <dgm:spPr/>
      <dgm:t>
        <a:bodyPr/>
        <a:lstStyle/>
        <a:p>
          <a:endParaRPr lang="en-IN"/>
        </a:p>
      </dgm:t>
    </dgm:pt>
    <dgm:pt modelId="{BC69BC29-6EAD-4944-9737-1FBB34CE9FF6}">
      <dgm:prSet phldrT="[Text]"/>
      <dgm:spPr/>
      <dgm:t>
        <a:bodyPr/>
        <a:lstStyle/>
        <a:p>
          <a:r>
            <a:rPr lang="en-IN" dirty="0" smtClean="0"/>
            <a:t>Organising</a:t>
          </a:r>
          <a:endParaRPr lang="en-IN" dirty="0"/>
        </a:p>
      </dgm:t>
    </dgm:pt>
    <dgm:pt modelId="{F97992DE-2FFC-43E0-8218-32E42EEE657C}" type="parTrans" cxnId="{110D95AB-B065-4ED2-A83E-650156F8B305}">
      <dgm:prSet/>
      <dgm:spPr/>
      <dgm:t>
        <a:bodyPr/>
        <a:lstStyle/>
        <a:p>
          <a:endParaRPr lang="en-IN"/>
        </a:p>
      </dgm:t>
    </dgm:pt>
    <dgm:pt modelId="{9D2ABD50-271A-42F0-8233-E93DDAF13E6C}" type="sibTrans" cxnId="{110D95AB-B065-4ED2-A83E-650156F8B305}">
      <dgm:prSet/>
      <dgm:spPr/>
      <dgm:t>
        <a:bodyPr/>
        <a:lstStyle/>
        <a:p>
          <a:endParaRPr lang="en-IN"/>
        </a:p>
      </dgm:t>
    </dgm:pt>
    <dgm:pt modelId="{31A5B0E5-90BB-4C83-8208-7CB08951CF7B}">
      <dgm:prSet phldrT="[Text]"/>
      <dgm:spPr/>
      <dgm:t>
        <a:bodyPr/>
        <a:lstStyle/>
        <a:p>
          <a:r>
            <a:rPr lang="en-IN" dirty="0" smtClean="0"/>
            <a:t>Staffing</a:t>
          </a:r>
          <a:endParaRPr lang="en-IN" dirty="0"/>
        </a:p>
      </dgm:t>
    </dgm:pt>
    <dgm:pt modelId="{C5EEF588-F6DC-43FB-8CE7-80FC1FAD3C03}" type="parTrans" cxnId="{995F7496-5DB4-40E8-BF1B-2DFEF4870CAF}">
      <dgm:prSet/>
      <dgm:spPr/>
      <dgm:t>
        <a:bodyPr/>
        <a:lstStyle/>
        <a:p>
          <a:endParaRPr lang="en-IN"/>
        </a:p>
      </dgm:t>
    </dgm:pt>
    <dgm:pt modelId="{AE36A401-ABE1-4CD7-953A-C86FF85A5BFB}" type="sibTrans" cxnId="{995F7496-5DB4-40E8-BF1B-2DFEF4870CAF}">
      <dgm:prSet/>
      <dgm:spPr/>
      <dgm:t>
        <a:bodyPr/>
        <a:lstStyle/>
        <a:p>
          <a:endParaRPr lang="en-IN"/>
        </a:p>
      </dgm:t>
    </dgm:pt>
    <dgm:pt modelId="{19B44177-F2DF-48BC-9BF3-D6A8BDD231E6}" type="pres">
      <dgm:prSet presAssocID="{DE4BA5A5-EA84-4B91-8FD3-001982E6C11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E92B1B9-CD5B-41B3-A023-4A3503965236}" type="pres">
      <dgm:prSet presAssocID="{DE4BA5A5-EA84-4B91-8FD3-001982E6C112}" presName="arrow" presStyleLbl="bgShp" presStyleIdx="0" presStyleCnt="1"/>
      <dgm:spPr/>
    </dgm:pt>
    <dgm:pt modelId="{9EFE095B-55EE-4824-AAFB-146F5CDA22EB}" type="pres">
      <dgm:prSet presAssocID="{DE4BA5A5-EA84-4B91-8FD3-001982E6C112}" presName="linearProcess" presStyleCnt="0"/>
      <dgm:spPr/>
    </dgm:pt>
    <dgm:pt modelId="{EB3173C4-DCA3-4CC0-A4B3-AA9CC950DE77}" type="pres">
      <dgm:prSet presAssocID="{C2A97DF6-8D2A-4ADA-AEAD-B42D233BDE1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C07F8F-E55C-40D6-9D87-733CD24875C0}" type="pres">
      <dgm:prSet presAssocID="{44D8CE44-10B7-4792-B72C-8BCD49F1ABE7}" presName="sibTrans" presStyleCnt="0"/>
      <dgm:spPr/>
    </dgm:pt>
    <dgm:pt modelId="{F1C38648-44ED-45EF-91C6-8EB92751C872}" type="pres">
      <dgm:prSet presAssocID="{BC69BC29-6EAD-4944-9737-1FBB34CE9FF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A984C4-54C6-4817-BC57-2B2FE5C9BFC1}" type="pres">
      <dgm:prSet presAssocID="{9D2ABD50-271A-42F0-8233-E93DDAF13E6C}" presName="sibTrans" presStyleCnt="0"/>
      <dgm:spPr/>
    </dgm:pt>
    <dgm:pt modelId="{60A6BE2C-2B13-4C15-8012-2D319CE04E5D}" type="pres">
      <dgm:prSet presAssocID="{31A5B0E5-90BB-4C83-8208-7CB08951CF7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49A4039-3E8A-423F-9C0F-3E44ABC9B3FD}" type="presOf" srcId="{BC69BC29-6EAD-4944-9737-1FBB34CE9FF6}" destId="{F1C38648-44ED-45EF-91C6-8EB92751C872}" srcOrd="0" destOrd="0" presId="urn:microsoft.com/office/officeart/2005/8/layout/hProcess9"/>
    <dgm:cxn modelId="{3CFD9F8C-046D-4839-B4A2-A8669DEE27BF}" type="presOf" srcId="{31A5B0E5-90BB-4C83-8208-7CB08951CF7B}" destId="{60A6BE2C-2B13-4C15-8012-2D319CE04E5D}" srcOrd="0" destOrd="0" presId="urn:microsoft.com/office/officeart/2005/8/layout/hProcess9"/>
    <dgm:cxn modelId="{543ED4CD-26C3-4B37-9719-4C429A81956F}" srcId="{DE4BA5A5-EA84-4B91-8FD3-001982E6C112}" destId="{C2A97DF6-8D2A-4ADA-AEAD-B42D233BDE17}" srcOrd="0" destOrd="0" parTransId="{302458E0-8710-45D4-A0DA-9CDDA2B135E9}" sibTransId="{44D8CE44-10B7-4792-B72C-8BCD49F1ABE7}"/>
    <dgm:cxn modelId="{995F7496-5DB4-40E8-BF1B-2DFEF4870CAF}" srcId="{DE4BA5A5-EA84-4B91-8FD3-001982E6C112}" destId="{31A5B0E5-90BB-4C83-8208-7CB08951CF7B}" srcOrd="2" destOrd="0" parTransId="{C5EEF588-F6DC-43FB-8CE7-80FC1FAD3C03}" sibTransId="{AE36A401-ABE1-4CD7-953A-C86FF85A5BFB}"/>
    <dgm:cxn modelId="{50371B7E-8578-4490-98D4-D40EE3076109}" type="presOf" srcId="{DE4BA5A5-EA84-4B91-8FD3-001982E6C112}" destId="{19B44177-F2DF-48BC-9BF3-D6A8BDD231E6}" srcOrd="0" destOrd="0" presId="urn:microsoft.com/office/officeart/2005/8/layout/hProcess9"/>
    <dgm:cxn modelId="{4A5B76E6-EA95-4A4A-A3F7-F213A103C72C}" type="presOf" srcId="{C2A97DF6-8D2A-4ADA-AEAD-B42D233BDE17}" destId="{EB3173C4-DCA3-4CC0-A4B3-AA9CC950DE77}" srcOrd="0" destOrd="0" presId="urn:microsoft.com/office/officeart/2005/8/layout/hProcess9"/>
    <dgm:cxn modelId="{110D95AB-B065-4ED2-A83E-650156F8B305}" srcId="{DE4BA5A5-EA84-4B91-8FD3-001982E6C112}" destId="{BC69BC29-6EAD-4944-9737-1FBB34CE9FF6}" srcOrd="1" destOrd="0" parTransId="{F97992DE-2FFC-43E0-8218-32E42EEE657C}" sibTransId="{9D2ABD50-271A-42F0-8233-E93DDAF13E6C}"/>
    <dgm:cxn modelId="{DCCA2FF6-45B5-4D00-813D-4DDC0DCE5343}" type="presParOf" srcId="{19B44177-F2DF-48BC-9BF3-D6A8BDD231E6}" destId="{2E92B1B9-CD5B-41B3-A023-4A3503965236}" srcOrd="0" destOrd="0" presId="urn:microsoft.com/office/officeart/2005/8/layout/hProcess9"/>
    <dgm:cxn modelId="{9FF1E275-728B-401D-AD31-01420DCFDA0A}" type="presParOf" srcId="{19B44177-F2DF-48BC-9BF3-D6A8BDD231E6}" destId="{9EFE095B-55EE-4824-AAFB-146F5CDA22EB}" srcOrd="1" destOrd="0" presId="urn:microsoft.com/office/officeart/2005/8/layout/hProcess9"/>
    <dgm:cxn modelId="{1737E5BE-C836-44EC-89ED-72C9C06F0DA5}" type="presParOf" srcId="{9EFE095B-55EE-4824-AAFB-146F5CDA22EB}" destId="{EB3173C4-DCA3-4CC0-A4B3-AA9CC950DE77}" srcOrd="0" destOrd="0" presId="urn:microsoft.com/office/officeart/2005/8/layout/hProcess9"/>
    <dgm:cxn modelId="{EDCB0105-ACAD-47C9-9116-94A8D8210EE7}" type="presParOf" srcId="{9EFE095B-55EE-4824-AAFB-146F5CDA22EB}" destId="{D5C07F8F-E55C-40D6-9D87-733CD24875C0}" srcOrd="1" destOrd="0" presId="urn:microsoft.com/office/officeart/2005/8/layout/hProcess9"/>
    <dgm:cxn modelId="{1E747BC9-8E7F-4E81-909B-354F76486251}" type="presParOf" srcId="{9EFE095B-55EE-4824-AAFB-146F5CDA22EB}" destId="{F1C38648-44ED-45EF-91C6-8EB92751C872}" srcOrd="2" destOrd="0" presId="urn:microsoft.com/office/officeart/2005/8/layout/hProcess9"/>
    <dgm:cxn modelId="{F7EEBA8C-7299-46B5-B32A-CB9CC7840E8C}" type="presParOf" srcId="{9EFE095B-55EE-4824-AAFB-146F5CDA22EB}" destId="{BBA984C4-54C6-4817-BC57-2B2FE5C9BFC1}" srcOrd="3" destOrd="0" presId="urn:microsoft.com/office/officeart/2005/8/layout/hProcess9"/>
    <dgm:cxn modelId="{01BB53EE-BE18-4EF4-B1E5-3320099FB052}" type="presParOf" srcId="{9EFE095B-55EE-4824-AAFB-146F5CDA22EB}" destId="{60A6BE2C-2B13-4C15-8012-2D319CE04E5D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CE07B0-0A43-42F2-980A-B22685470495}" type="doc">
      <dgm:prSet loTypeId="urn:microsoft.com/office/officeart/2005/8/layout/pyramid2" loCatId="list" qsTypeId="urn:microsoft.com/office/officeart/2005/8/quickstyle/3d9" qsCatId="3D" csTypeId="urn:microsoft.com/office/officeart/2005/8/colors/accent2_3" csCatId="accent2" phldr="1"/>
      <dgm:spPr/>
    </dgm:pt>
    <dgm:pt modelId="{6C2D01FD-EB98-4F94-8CC2-A2AB34161A86}">
      <dgm:prSet phldrT="[Text]"/>
      <dgm:spPr/>
      <dgm:t>
        <a:bodyPr/>
        <a:lstStyle/>
        <a:p>
          <a:r>
            <a:rPr lang="en-IN" b="1" dirty="0" smtClean="0"/>
            <a:t>Autocratic</a:t>
          </a:r>
          <a:endParaRPr lang="en-IN" b="1" dirty="0"/>
        </a:p>
      </dgm:t>
    </dgm:pt>
    <dgm:pt modelId="{C904E2E8-8DF0-466C-AB27-8DE98A64E8B0}" type="parTrans" cxnId="{AB29F0A4-D353-41DE-A124-2B95C99A6C28}">
      <dgm:prSet/>
      <dgm:spPr/>
      <dgm:t>
        <a:bodyPr/>
        <a:lstStyle/>
        <a:p>
          <a:endParaRPr lang="en-IN"/>
        </a:p>
      </dgm:t>
    </dgm:pt>
    <dgm:pt modelId="{FABD1C2A-11B0-4C34-896A-6C319BAB1153}" type="sibTrans" cxnId="{AB29F0A4-D353-41DE-A124-2B95C99A6C28}">
      <dgm:prSet/>
      <dgm:spPr/>
      <dgm:t>
        <a:bodyPr/>
        <a:lstStyle/>
        <a:p>
          <a:endParaRPr lang="en-IN"/>
        </a:p>
      </dgm:t>
    </dgm:pt>
    <dgm:pt modelId="{357B10E8-AD68-4956-8589-B4D71F507C1B}">
      <dgm:prSet phldrT="[Text]"/>
      <dgm:spPr/>
      <dgm:t>
        <a:bodyPr/>
        <a:lstStyle/>
        <a:p>
          <a:r>
            <a:rPr lang="en-IN" b="1" dirty="0" smtClean="0"/>
            <a:t>Democratic</a:t>
          </a:r>
          <a:endParaRPr lang="en-IN" b="1" dirty="0"/>
        </a:p>
      </dgm:t>
    </dgm:pt>
    <dgm:pt modelId="{C65B2AD9-A75D-4EF0-8BFD-39A2E639E387}" type="parTrans" cxnId="{D13E15E2-3B17-4229-B322-5BDE5904864F}">
      <dgm:prSet/>
      <dgm:spPr/>
      <dgm:t>
        <a:bodyPr/>
        <a:lstStyle/>
        <a:p>
          <a:endParaRPr lang="en-IN"/>
        </a:p>
      </dgm:t>
    </dgm:pt>
    <dgm:pt modelId="{80F9A915-10D7-4A0D-BDD5-F1F70A8D8ADF}" type="sibTrans" cxnId="{D13E15E2-3B17-4229-B322-5BDE5904864F}">
      <dgm:prSet/>
      <dgm:spPr/>
      <dgm:t>
        <a:bodyPr/>
        <a:lstStyle/>
        <a:p>
          <a:endParaRPr lang="en-IN"/>
        </a:p>
      </dgm:t>
    </dgm:pt>
    <dgm:pt modelId="{433050A8-F3D1-4F1A-AFB4-9EF3A9941FDA}">
      <dgm:prSet phldrT="[Text]"/>
      <dgm:spPr/>
      <dgm:t>
        <a:bodyPr/>
        <a:lstStyle/>
        <a:p>
          <a:r>
            <a:rPr lang="en-IN" b="1" dirty="0" smtClean="0"/>
            <a:t>Laisses Faire</a:t>
          </a:r>
          <a:endParaRPr lang="en-IN" b="1" dirty="0"/>
        </a:p>
      </dgm:t>
    </dgm:pt>
    <dgm:pt modelId="{02C611CC-97F6-4CB3-B774-E93B24586A46}" type="parTrans" cxnId="{88DE1F33-A0EB-4782-BA3B-D66CB942E0FC}">
      <dgm:prSet/>
      <dgm:spPr/>
      <dgm:t>
        <a:bodyPr/>
        <a:lstStyle/>
        <a:p>
          <a:endParaRPr lang="en-IN"/>
        </a:p>
      </dgm:t>
    </dgm:pt>
    <dgm:pt modelId="{46CE8607-8A15-4300-9A86-670F68A43502}" type="sibTrans" cxnId="{88DE1F33-A0EB-4782-BA3B-D66CB942E0FC}">
      <dgm:prSet/>
      <dgm:spPr/>
      <dgm:t>
        <a:bodyPr/>
        <a:lstStyle/>
        <a:p>
          <a:endParaRPr lang="en-IN"/>
        </a:p>
      </dgm:t>
    </dgm:pt>
    <dgm:pt modelId="{9B512E97-8254-4ABC-9D6F-66F2B26AF275}">
      <dgm:prSet/>
      <dgm:spPr/>
      <dgm:t>
        <a:bodyPr/>
        <a:lstStyle/>
        <a:p>
          <a:r>
            <a:rPr lang="en-IN" dirty="0" smtClean="0"/>
            <a:t>Paternalistic</a:t>
          </a:r>
          <a:endParaRPr lang="en-IN" dirty="0"/>
        </a:p>
      </dgm:t>
    </dgm:pt>
    <dgm:pt modelId="{5E9066CE-E922-417A-8ECB-E6D28E874FC4}" type="parTrans" cxnId="{6DB9287E-CD79-4A92-BC58-6C127846A7C1}">
      <dgm:prSet/>
      <dgm:spPr/>
      <dgm:t>
        <a:bodyPr/>
        <a:lstStyle/>
        <a:p>
          <a:endParaRPr lang="en-IN"/>
        </a:p>
      </dgm:t>
    </dgm:pt>
    <dgm:pt modelId="{698A3812-575A-4B67-A657-9D5B819B1310}" type="sibTrans" cxnId="{6DB9287E-CD79-4A92-BC58-6C127846A7C1}">
      <dgm:prSet/>
      <dgm:spPr/>
      <dgm:t>
        <a:bodyPr/>
        <a:lstStyle/>
        <a:p>
          <a:endParaRPr lang="en-IN"/>
        </a:p>
      </dgm:t>
    </dgm:pt>
    <dgm:pt modelId="{82D91BBC-737A-4066-80E5-27AF6A5F72E3}" type="pres">
      <dgm:prSet presAssocID="{86CE07B0-0A43-42F2-980A-B22685470495}" presName="compositeShape" presStyleCnt="0">
        <dgm:presLayoutVars>
          <dgm:dir/>
          <dgm:resizeHandles/>
        </dgm:presLayoutVars>
      </dgm:prSet>
      <dgm:spPr/>
    </dgm:pt>
    <dgm:pt modelId="{F7E4077D-FD1B-4DB2-81FE-E924C0C47327}" type="pres">
      <dgm:prSet presAssocID="{86CE07B0-0A43-42F2-980A-B22685470495}" presName="pyramid" presStyleLbl="node1" presStyleIdx="0" presStyleCnt="1"/>
      <dgm:spPr/>
    </dgm:pt>
    <dgm:pt modelId="{E0D31BCB-C8EF-433A-B49A-302C7520BFEB}" type="pres">
      <dgm:prSet presAssocID="{86CE07B0-0A43-42F2-980A-B22685470495}" presName="theList" presStyleCnt="0"/>
      <dgm:spPr/>
    </dgm:pt>
    <dgm:pt modelId="{E0E67636-73A8-4B37-8FE7-2E91B285CF68}" type="pres">
      <dgm:prSet presAssocID="{6C2D01FD-EB98-4F94-8CC2-A2AB34161A8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697142-8F07-4361-BC9E-A4664BAEDD73}" type="pres">
      <dgm:prSet presAssocID="{6C2D01FD-EB98-4F94-8CC2-A2AB34161A86}" presName="aSpace" presStyleCnt="0"/>
      <dgm:spPr/>
    </dgm:pt>
    <dgm:pt modelId="{388F89CC-180B-4D0E-B669-C51F3182A196}" type="pres">
      <dgm:prSet presAssocID="{357B10E8-AD68-4956-8589-B4D71F507C1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6906F4-7499-442C-9605-D1934261EB55}" type="pres">
      <dgm:prSet presAssocID="{357B10E8-AD68-4956-8589-B4D71F507C1B}" presName="aSpace" presStyleCnt="0"/>
      <dgm:spPr/>
    </dgm:pt>
    <dgm:pt modelId="{E4920FF8-7C59-4A39-B2EC-C5FB25FB0EC9}" type="pres">
      <dgm:prSet presAssocID="{433050A8-F3D1-4F1A-AFB4-9EF3A9941FD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CAAE64-7E04-4AA2-94F0-F48BA7E79538}" type="pres">
      <dgm:prSet presAssocID="{433050A8-F3D1-4F1A-AFB4-9EF3A9941FDA}" presName="aSpace" presStyleCnt="0"/>
      <dgm:spPr/>
    </dgm:pt>
    <dgm:pt modelId="{F30DCDD5-8FA4-49DA-B8B5-1DEF98470988}" type="pres">
      <dgm:prSet presAssocID="{9B512E97-8254-4ABC-9D6F-66F2B26AF27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2D6B02-D79F-41D4-9CB1-D138F9E2D5AA}" type="pres">
      <dgm:prSet presAssocID="{9B512E97-8254-4ABC-9D6F-66F2B26AF275}" presName="aSpace" presStyleCnt="0"/>
      <dgm:spPr/>
    </dgm:pt>
  </dgm:ptLst>
  <dgm:cxnLst>
    <dgm:cxn modelId="{6DB9287E-CD79-4A92-BC58-6C127846A7C1}" srcId="{86CE07B0-0A43-42F2-980A-B22685470495}" destId="{9B512E97-8254-4ABC-9D6F-66F2B26AF275}" srcOrd="3" destOrd="0" parTransId="{5E9066CE-E922-417A-8ECB-E6D28E874FC4}" sibTransId="{698A3812-575A-4B67-A657-9D5B819B1310}"/>
    <dgm:cxn modelId="{D13E15E2-3B17-4229-B322-5BDE5904864F}" srcId="{86CE07B0-0A43-42F2-980A-B22685470495}" destId="{357B10E8-AD68-4956-8589-B4D71F507C1B}" srcOrd="1" destOrd="0" parTransId="{C65B2AD9-A75D-4EF0-8BFD-39A2E639E387}" sibTransId="{80F9A915-10D7-4A0D-BDD5-F1F70A8D8ADF}"/>
    <dgm:cxn modelId="{AB29F0A4-D353-41DE-A124-2B95C99A6C28}" srcId="{86CE07B0-0A43-42F2-980A-B22685470495}" destId="{6C2D01FD-EB98-4F94-8CC2-A2AB34161A86}" srcOrd="0" destOrd="0" parTransId="{C904E2E8-8DF0-466C-AB27-8DE98A64E8B0}" sibTransId="{FABD1C2A-11B0-4C34-896A-6C319BAB1153}"/>
    <dgm:cxn modelId="{7467F296-6F57-4B21-AE45-3A8D36885757}" type="presOf" srcId="{357B10E8-AD68-4956-8589-B4D71F507C1B}" destId="{388F89CC-180B-4D0E-B669-C51F3182A196}" srcOrd="0" destOrd="0" presId="urn:microsoft.com/office/officeart/2005/8/layout/pyramid2"/>
    <dgm:cxn modelId="{5C3094C6-A722-4C20-872B-8223B51982F4}" type="presOf" srcId="{9B512E97-8254-4ABC-9D6F-66F2B26AF275}" destId="{F30DCDD5-8FA4-49DA-B8B5-1DEF98470988}" srcOrd="0" destOrd="0" presId="urn:microsoft.com/office/officeart/2005/8/layout/pyramid2"/>
    <dgm:cxn modelId="{7F5F2441-E4DE-4307-9A85-DB06C4060FBB}" type="presOf" srcId="{86CE07B0-0A43-42F2-980A-B22685470495}" destId="{82D91BBC-737A-4066-80E5-27AF6A5F72E3}" srcOrd="0" destOrd="0" presId="urn:microsoft.com/office/officeart/2005/8/layout/pyramid2"/>
    <dgm:cxn modelId="{88DE1F33-A0EB-4782-BA3B-D66CB942E0FC}" srcId="{86CE07B0-0A43-42F2-980A-B22685470495}" destId="{433050A8-F3D1-4F1A-AFB4-9EF3A9941FDA}" srcOrd="2" destOrd="0" parTransId="{02C611CC-97F6-4CB3-B774-E93B24586A46}" sibTransId="{46CE8607-8A15-4300-9A86-670F68A43502}"/>
    <dgm:cxn modelId="{A687E3DC-BFFB-409A-B67C-E9A7AFE78991}" type="presOf" srcId="{6C2D01FD-EB98-4F94-8CC2-A2AB34161A86}" destId="{E0E67636-73A8-4B37-8FE7-2E91B285CF68}" srcOrd="0" destOrd="0" presId="urn:microsoft.com/office/officeart/2005/8/layout/pyramid2"/>
    <dgm:cxn modelId="{CE863D3F-BE12-4BAD-A2A4-2C14668D3E8E}" type="presOf" srcId="{433050A8-F3D1-4F1A-AFB4-9EF3A9941FDA}" destId="{E4920FF8-7C59-4A39-B2EC-C5FB25FB0EC9}" srcOrd="0" destOrd="0" presId="urn:microsoft.com/office/officeart/2005/8/layout/pyramid2"/>
    <dgm:cxn modelId="{ED6F075D-0564-4F27-8AA9-C2D2F6D00869}" type="presParOf" srcId="{82D91BBC-737A-4066-80E5-27AF6A5F72E3}" destId="{F7E4077D-FD1B-4DB2-81FE-E924C0C47327}" srcOrd="0" destOrd="0" presId="urn:microsoft.com/office/officeart/2005/8/layout/pyramid2"/>
    <dgm:cxn modelId="{5A447529-D565-4C99-A5DF-3CBF4A8379E3}" type="presParOf" srcId="{82D91BBC-737A-4066-80E5-27AF6A5F72E3}" destId="{E0D31BCB-C8EF-433A-B49A-302C7520BFEB}" srcOrd="1" destOrd="0" presId="urn:microsoft.com/office/officeart/2005/8/layout/pyramid2"/>
    <dgm:cxn modelId="{88EEE850-9FC2-4A26-BB67-B77EB7EA9922}" type="presParOf" srcId="{E0D31BCB-C8EF-433A-B49A-302C7520BFEB}" destId="{E0E67636-73A8-4B37-8FE7-2E91B285CF68}" srcOrd="0" destOrd="0" presId="urn:microsoft.com/office/officeart/2005/8/layout/pyramid2"/>
    <dgm:cxn modelId="{4614BC51-B790-4FA8-8F57-F730831C0A05}" type="presParOf" srcId="{E0D31BCB-C8EF-433A-B49A-302C7520BFEB}" destId="{68697142-8F07-4361-BC9E-A4664BAEDD73}" srcOrd="1" destOrd="0" presId="urn:microsoft.com/office/officeart/2005/8/layout/pyramid2"/>
    <dgm:cxn modelId="{4B52ECF8-A98B-44A9-B592-53925B54C455}" type="presParOf" srcId="{E0D31BCB-C8EF-433A-B49A-302C7520BFEB}" destId="{388F89CC-180B-4D0E-B669-C51F3182A196}" srcOrd="2" destOrd="0" presId="urn:microsoft.com/office/officeart/2005/8/layout/pyramid2"/>
    <dgm:cxn modelId="{F517B2FB-FE41-4CFF-BC9C-F7BE00AFF90D}" type="presParOf" srcId="{E0D31BCB-C8EF-433A-B49A-302C7520BFEB}" destId="{ED6906F4-7499-442C-9605-D1934261EB55}" srcOrd="3" destOrd="0" presId="urn:microsoft.com/office/officeart/2005/8/layout/pyramid2"/>
    <dgm:cxn modelId="{E482A4FE-F5B6-4886-8409-0B524B76668D}" type="presParOf" srcId="{E0D31BCB-C8EF-433A-B49A-302C7520BFEB}" destId="{E4920FF8-7C59-4A39-B2EC-C5FB25FB0EC9}" srcOrd="4" destOrd="0" presId="urn:microsoft.com/office/officeart/2005/8/layout/pyramid2"/>
    <dgm:cxn modelId="{F058B421-F8EC-4436-A4B2-F4BE861CC8AE}" type="presParOf" srcId="{E0D31BCB-C8EF-433A-B49A-302C7520BFEB}" destId="{32CAAE64-7E04-4AA2-94F0-F48BA7E79538}" srcOrd="5" destOrd="0" presId="urn:microsoft.com/office/officeart/2005/8/layout/pyramid2"/>
    <dgm:cxn modelId="{8253C131-C126-4F86-BE22-25F107AA2634}" type="presParOf" srcId="{E0D31BCB-C8EF-433A-B49A-302C7520BFEB}" destId="{F30DCDD5-8FA4-49DA-B8B5-1DEF98470988}" srcOrd="6" destOrd="0" presId="urn:microsoft.com/office/officeart/2005/8/layout/pyramid2"/>
    <dgm:cxn modelId="{F198DEF4-4F02-409E-9C99-54B518DEE3F5}" type="presParOf" srcId="{E0D31BCB-C8EF-433A-B49A-302C7520BFEB}" destId="{5D2D6B02-D79F-41D4-9CB1-D138F9E2D5AA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BFF1A5-9FC9-43ED-A7FE-A916CAC7F8F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0C57D22-8207-4085-A9B8-B3D334B2F80B}">
      <dgm:prSet phldrT="[Text]"/>
      <dgm:spPr/>
      <dgm:t>
        <a:bodyPr/>
        <a:lstStyle/>
        <a:p>
          <a:r>
            <a:rPr lang="en-IN" dirty="0" smtClean="0"/>
            <a:t>TT</a:t>
          </a:r>
          <a:endParaRPr lang="en-IN" dirty="0"/>
        </a:p>
      </dgm:t>
    </dgm:pt>
    <dgm:pt modelId="{89D978A3-7957-42D4-B2F9-39B352FCFFCD}" type="parTrans" cxnId="{11D3EA6B-35FC-4FB4-A668-C2A2F5C67DB8}">
      <dgm:prSet/>
      <dgm:spPr/>
      <dgm:t>
        <a:bodyPr/>
        <a:lstStyle/>
        <a:p>
          <a:endParaRPr lang="en-IN"/>
        </a:p>
      </dgm:t>
    </dgm:pt>
    <dgm:pt modelId="{8C985515-646F-4447-A68C-19613135A95A}" type="sibTrans" cxnId="{11D3EA6B-35FC-4FB4-A668-C2A2F5C67DB8}">
      <dgm:prSet/>
      <dgm:spPr/>
      <dgm:t>
        <a:bodyPr/>
        <a:lstStyle/>
        <a:p>
          <a:endParaRPr lang="en-IN"/>
        </a:p>
      </dgm:t>
    </dgm:pt>
    <dgm:pt modelId="{85E0AE1D-B295-4434-B181-1AA40EE23B6B}">
      <dgm:prSet phldrT="[Text]"/>
      <dgm:spPr/>
      <dgm:t>
        <a:bodyPr/>
        <a:lstStyle/>
        <a:p>
          <a:r>
            <a:rPr lang="en-IN" dirty="0" smtClean="0"/>
            <a:t>Trait Theory</a:t>
          </a:r>
          <a:endParaRPr lang="en-IN" dirty="0"/>
        </a:p>
      </dgm:t>
    </dgm:pt>
    <dgm:pt modelId="{C1CE65AE-A971-4E5F-AA63-094A3FFA0FFA}" type="parTrans" cxnId="{B36941A4-4EE6-4FCA-9BC9-F76656C871A5}">
      <dgm:prSet/>
      <dgm:spPr/>
      <dgm:t>
        <a:bodyPr/>
        <a:lstStyle/>
        <a:p>
          <a:endParaRPr lang="en-IN"/>
        </a:p>
      </dgm:t>
    </dgm:pt>
    <dgm:pt modelId="{531FBB38-5078-47FE-AB92-7B2E88791264}" type="sibTrans" cxnId="{B36941A4-4EE6-4FCA-9BC9-F76656C871A5}">
      <dgm:prSet/>
      <dgm:spPr/>
      <dgm:t>
        <a:bodyPr/>
        <a:lstStyle/>
        <a:p>
          <a:endParaRPr lang="en-IN"/>
        </a:p>
      </dgm:t>
    </dgm:pt>
    <dgm:pt modelId="{9E8104C0-D49B-4E11-9E7B-4234327D1887}">
      <dgm:prSet phldrT="[Text]"/>
      <dgm:spPr/>
      <dgm:t>
        <a:bodyPr/>
        <a:lstStyle/>
        <a:p>
          <a:r>
            <a:rPr lang="en-IN" dirty="0" smtClean="0"/>
            <a:t>BT</a:t>
          </a:r>
          <a:endParaRPr lang="en-IN" dirty="0"/>
        </a:p>
      </dgm:t>
    </dgm:pt>
    <dgm:pt modelId="{A5AF27C1-4B04-43E2-BB92-186904A48549}" type="parTrans" cxnId="{1CA70454-0C12-48D3-9C37-C980CD3531A3}">
      <dgm:prSet/>
      <dgm:spPr/>
      <dgm:t>
        <a:bodyPr/>
        <a:lstStyle/>
        <a:p>
          <a:endParaRPr lang="en-IN"/>
        </a:p>
      </dgm:t>
    </dgm:pt>
    <dgm:pt modelId="{D8C919E2-8768-42D0-B017-5E214951A0F7}" type="sibTrans" cxnId="{1CA70454-0C12-48D3-9C37-C980CD3531A3}">
      <dgm:prSet/>
      <dgm:spPr/>
      <dgm:t>
        <a:bodyPr/>
        <a:lstStyle/>
        <a:p>
          <a:endParaRPr lang="en-IN"/>
        </a:p>
      </dgm:t>
    </dgm:pt>
    <dgm:pt modelId="{F1DC5FF2-8825-4B61-BC51-D0D031B033EA}">
      <dgm:prSet phldrT="[Text]"/>
      <dgm:spPr/>
      <dgm:t>
        <a:bodyPr/>
        <a:lstStyle/>
        <a:p>
          <a:r>
            <a:rPr lang="en-IN" dirty="0" smtClean="0"/>
            <a:t>Behavioural Theory</a:t>
          </a:r>
          <a:endParaRPr lang="en-IN" dirty="0"/>
        </a:p>
      </dgm:t>
    </dgm:pt>
    <dgm:pt modelId="{10995659-2964-461C-971A-0799965CA54E}" type="parTrans" cxnId="{1E5964AF-56BE-4446-806E-8C8C8F865BA2}">
      <dgm:prSet/>
      <dgm:spPr/>
      <dgm:t>
        <a:bodyPr/>
        <a:lstStyle/>
        <a:p>
          <a:endParaRPr lang="en-IN"/>
        </a:p>
      </dgm:t>
    </dgm:pt>
    <dgm:pt modelId="{C99AE95E-C3DA-498A-A43D-37F4AFFCCF5B}" type="sibTrans" cxnId="{1E5964AF-56BE-4446-806E-8C8C8F865BA2}">
      <dgm:prSet/>
      <dgm:spPr/>
      <dgm:t>
        <a:bodyPr/>
        <a:lstStyle/>
        <a:p>
          <a:endParaRPr lang="en-IN"/>
        </a:p>
      </dgm:t>
    </dgm:pt>
    <dgm:pt modelId="{51465746-4FD2-4A2B-9067-99DA3A850D89}">
      <dgm:prSet phldrT="[Text]"/>
      <dgm:spPr/>
      <dgm:t>
        <a:bodyPr/>
        <a:lstStyle/>
        <a:p>
          <a:r>
            <a:rPr lang="en-IN" dirty="0" smtClean="0"/>
            <a:t>ST</a:t>
          </a:r>
          <a:endParaRPr lang="en-IN" dirty="0"/>
        </a:p>
      </dgm:t>
    </dgm:pt>
    <dgm:pt modelId="{AABE4A9E-38E8-44DA-92DE-1489E73ECA87}" type="parTrans" cxnId="{5306B87D-C5A8-4A0B-91B5-77F52376E3BE}">
      <dgm:prSet/>
      <dgm:spPr/>
      <dgm:t>
        <a:bodyPr/>
        <a:lstStyle/>
        <a:p>
          <a:endParaRPr lang="en-IN"/>
        </a:p>
      </dgm:t>
    </dgm:pt>
    <dgm:pt modelId="{1CB37019-3157-4E68-BD5D-EA9E181E9E08}" type="sibTrans" cxnId="{5306B87D-C5A8-4A0B-91B5-77F52376E3BE}">
      <dgm:prSet/>
      <dgm:spPr/>
      <dgm:t>
        <a:bodyPr/>
        <a:lstStyle/>
        <a:p>
          <a:endParaRPr lang="en-IN"/>
        </a:p>
      </dgm:t>
    </dgm:pt>
    <dgm:pt modelId="{9D4554DC-888B-4928-A19D-710D04CEE0D8}">
      <dgm:prSet phldrT="[Text]"/>
      <dgm:spPr/>
      <dgm:t>
        <a:bodyPr/>
        <a:lstStyle/>
        <a:p>
          <a:r>
            <a:rPr lang="en-IN" dirty="0" smtClean="0"/>
            <a:t>Situational Theory</a:t>
          </a:r>
          <a:endParaRPr lang="en-IN" dirty="0"/>
        </a:p>
      </dgm:t>
    </dgm:pt>
    <dgm:pt modelId="{D051747F-F76E-4535-A009-5E48809A1591}" type="parTrans" cxnId="{47C108DA-4526-4970-92F0-B04751D70A2A}">
      <dgm:prSet/>
      <dgm:spPr/>
      <dgm:t>
        <a:bodyPr/>
        <a:lstStyle/>
        <a:p>
          <a:endParaRPr lang="en-IN"/>
        </a:p>
      </dgm:t>
    </dgm:pt>
    <dgm:pt modelId="{78D5023E-99FC-4A69-939C-BC3AD2C139EB}" type="sibTrans" cxnId="{47C108DA-4526-4970-92F0-B04751D70A2A}">
      <dgm:prSet/>
      <dgm:spPr/>
      <dgm:t>
        <a:bodyPr/>
        <a:lstStyle/>
        <a:p>
          <a:endParaRPr lang="en-IN"/>
        </a:p>
      </dgm:t>
    </dgm:pt>
    <dgm:pt modelId="{7A9A4FBD-5879-41C1-875C-DE5508D37102}" type="pres">
      <dgm:prSet presAssocID="{C1BFF1A5-9FC9-43ED-A7FE-A916CAC7F8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217CE65-E45B-48A8-9D5F-A2B1B2B8F088}" type="pres">
      <dgm:prSet presAssocID="{A0C57D22-8207-4085-A9B8-B3D334B2F80B}" presName="composite" presStyleCnt="0"/>
      <dgm:spPr/>
    </dgm:pt>
    <dgm:pt modelId="{5DBB9D24-A8A0-4D4A-90E1-7D64AEEF6272}" type="pres">
      <dgm:prSet presAssocID="{A0C57D22-8207-4085-A9B8-B3D334B2F8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CBD7C6-8A93-4F92-B84E-C4100EECF37A}" type="pres">
      <dgm:prSet presAssocID="{A0C57D22-8207-4085-A9B8-B3D334B2F8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486D819-2272-4B1E-998C-39D0BBD9C043}" type="pres">
      <dgm:prSet presAssocID="{8C985515-646F-4447-A68C-19613135A95A}" presName="sp" presStyleCnt="0"/>
      <dgm:spPr/>
    </dgm:pt>
    <dgm:pt modelId="{E07096E8-F168-44C7-BCC4-F42FC754AFDF}" type="pres">
      <dgm:prSet presAssocID="{9E8104C0-D49B-4E11-9E7B-4234327D1887}" presName="composite" presStyleCnt="0"/>
      <dgm:spPr/>
    </dgm:pt>
    <dgm:pt modelId="{C73FF8A8-ED27-474C-B98B-E4ADC1BE39DB}" type="pres">
      <dgm:prSet presAssocID="{9E8104C0-D49B-4E11-9E7B-4234327D18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4B21B7-48EB-4BBA-90F9-77D6C97717FF}" type="pres">
      <dgm:prSet presAssocID="{9E8104C0-D49B-4E11-9E7B-4234327D188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0C08D0-B6E2-4753-99EB-7D00BA700285}" type="pres">
      <dgm:prSet presAssocID="{D8C919E2-8768-42D0-B017-5E214951A0F7}" presName="sp" presStyleCnt="0"/>
      <dgm:spPr/>
    </dgm:pt>
    <dgm:pt modelId="{BB2AFB97-5DC2-463C-A327-2DE4F6BC9FF7}" type="pres">
      <dgm:prSet presAssocID="{51465746-4FD2-4A2B-9067-99DA3A850D89}" presName="composite" presStyleCnt="0"/>
      <dgm:spPr/>
    </dgm:pt>
    <dgm:pt modelId="{ECCC591B-282A-43B2-9994-F354F0E0322F}" type="pres">
      <dgm:prSet presAssocID="{51465746-4FD2-4A2B-9067-99DA3A850D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17CF35-173B-4079-A54E-2D12768A98A2}" type="pres">
      <dgm:prSet presAssocID="{51465746-4FD2-4A2B-9067-99DA3A850D8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FB920A2-A89C-4044-8E3A-4ABD06DF60A0}" type="presOf" srcId="{51465746-4FD2-4A2B-9067-99DA3A850D89}" destId="{ECCC591B-282A-43B2-9994-F354F0E0322F}" srcOrd="0" destOrd="0" presId="urn:microsoft.com/office/officeart/2005/8/layout/chevron2"/>
    <dgm:cxn modelId="{EAADFA51-E078-41FC-AFF6-9D261C457F5D}" type="presOf" srcId="{C1BFF1A5-9FC9-43ED-A7FE-A916CAC7F8F8}" destId="{7A9A4FBD-5879-41C1-875C-DE5508D37102}" srcOrd="0" destOrd="0" presId="urn:microsoft.com/office/officeart/2005/8/layout/chevron2"/>
    <dgm:cxn modelId="{1CA70454-0C12-48D3-9C37-C980CD3531A3}" srcId="{C1BFF1A5-9FC9-43ED-A7FE-A916CAC7F8F8}" destId="{9E8104C0-D49B-4E11-9E7B-4234327D1887}" srcOrd="1" destOrd="0" parTransId="{A5AF27C1-4B04-43E2-BB92-186904A48549}" sibTransId="{D8C919E2-8768-42D0-B017-5E214951A0F7}"/>
    <dgm:cxn modelId="{67132BB0-E843-4214-A5E6-F5A239941296}" type="presOf" srcId="{9D4554DC-888B-4928-A19D-710D04CEE0D8}" destId="{A817CF35-173B-4079-A54E-2D12768A98A2}" srcOrd="0" destOrd="0" presId="urn:microsoft.com/office/officeart/2005/8/layout/chevron2"/>
    <dgm:cxn modelId="{1E5964AF-56BE-4446-806E-8C8C8F865BA2}" srcId="{9E8104C0-D49B-4E11-9E7B-4234327D1887}" destId="{F1DC5FF2-8825-4B61-BC51-D0D031B033EA}" srcOrd="0" destOrd="0" parTransId="{10995659-2964-461C-971A-0799965CA54E}" sibTransId="{C99AE95E-C3DA-498A-A43D-37F4AFFCCF5B}"/>
    <dgm:cxn modelId="{3B005CA9-E705-4D03-B909-53462BCEEAC5}" type="presOf" srcId="{A0C57D22-8207-4085-A9B8-B3D334B2F80B}" destId="{5DBB9D24-A8A0-4D4A-90E1-7D64AEEF6272}" srcOrd="0" destOrd="0" presId="urn:microsoft.com/office/officeart/2005/8/layout/chevron2"/>
    <dgm:cxn modelId="{894A1ADA-D1B1-4189-8DB3-0CBD0784DB80}" type="presOf" srcId="{85E0AE1D-B295-4434-B181-1AA40EE23B6B}" destId="{80CBD7C6-8A93-4F92-B84E-C4100EECF37A}" srcOrd="0" destOrd="0" presId="urn:microsoft.com/office/officeart/2005/8/layout/chevron2"/>
    <dgm:cxn modelId="{B226AA2A-D59A-47B7-ABDA-C7B44048A57E}" type="presOf" srcId="{9E8104C0-D49B-4E11-9E7B-4234327D1887}" destId="{C73FF8A8-ED27-474C-B98B-E4ADC1BE39DB}" srcOrd="0" destOrd="0" presId="urn:microsoft.com/office/officeart/2005/8/layout/chevron2"/>
    <dgm:cxn modelId="{47C108DA-4526-4970-92F0-B04751D70A2A}" srcId="{51465746-4FD2-4A2B-9067-99DA3A850D89}" destId="{9D4554DC-888B-4928-A19D-710D04CEE0D8}" srcOrd="0" destOrd="0" parTransId="{D051747F-F76E-4535-A009-5E48809A1591}" sibTransId="{78D5023E-99FC-4A69-939C-BC3AD2C139EB}"/>
    <dgm:cxn modelId="{B36941A4-4EE6-4FCA-9BC9-F76656C871A5}" srcId="{A0C57D22-8207-4085-A9B8-B3D334B2F80B}" destId="{85E0AE1D-B295-4434-B181-1AA40EE23B6B}" srcOrd="0" destOrd="0" parTransId="{C1CE65AE-A971-4E5F-AA63-094A3FFA0FFA}" sibTransId="{531FBB38-5078-47FE-AB92-7B2E88791264}"/>
    <dgm:cxn modelId="{342240FA-D2E8-4479-9489-11C7C9D3A589}" type="presOf" srcId="{F1DC5FF2-8825-4B61-BC51-D0D031B033EA}" destId="{EC4B21B7-48EB-4BBA-90F9-77D6C97717FF}" srcOrd="0" destOrd="0" presId="urn:microsoft.com/office/officeart/2005/8/layout/chevron2"/>
    <dgm:cxn modelId="{5306B87D-C5A8-4A0B-91B5-77F52376E3BE}" srcId="{C1BFF1A5-9FC9-43ED-A7FE-A916CAC7F8F8}" destId="{51465746-4FD2-4A2B-9067-99DA3A850D89}" srcOrd="2" destOrd="0" parTransId="{AABE4A9E-38E8-44DA-92DE-1489E73ECA87}" sibTransId="{1CB37019-3157-4E68-BD5D-EA9E181E9E08}"/>
    <dgm:cxn modelId="{11D3EA6B-35FC-4FB4-A668-C2A2F5C67DB8}" srcId="{C1BFF1A5-9FC9-43ED-A7FE-A916CAC7F8F8}" destId="{A0C57D22-8207-4085-A9B8-B3D334B2F80B}" srcOrd="0" destOrd="0" parTransId="{89D978A3-7957-42D4-B2F9-39B352FCFFCD}" sibTransId="{8C985515-646F-4447-A68C-19613135A95A}"/>
    <dgm:cxn modelId="{0626DBA8-3333-4F9B-87E9-2C0E7F28CE71}" type="presParOf" srcId="{7A9A4FBD-5879-41C1-875C-DE5508D37102}" destId="{6217CE65-E45B-48A8-9D5F-A2B1B2B8F088}" srcOrd="0" destOrd="0" presId="urn:microsoft.com/office/officeart/2005/8/layout/chevron2"/>
    <dgm:cxn modelId="{E74E7370-9023-4F14-AEC6-9626A059D33F}" type="presParOf" srcId="{6217CE65-E45B-48A8-9D5F-A2B1B2B8F088}" destId="{5DBB9D24-A8A0-4D4A-90E1-7D64AEEF6272}" srcOrd="0" destOrd="0" presId="urn:microsoft.com/office/officeart/2005/8/layout/chevron2"/>
    <dgm:cxn modelId="{AEC2312E-6A07-4474-AA37-BC0486284C70}" type="presParOf" srcId="{6217CE65-E45B-48A8-9D5F-A2B1B2B8F088}" destId="{80CBD7C6-8A93-4F92-B84E-C4100EECF37A}" srcOrd="1" destOrd="0" presId="urn:microsoft.com/office/officeart/2005/8/layout/chevron2"/>
    <dgm:cxn modelId="{80957F22-FADA-4891-BD41-6E1C3A760C95}" type="presParOf" srcId="{7A9A4FBD-5879-41C1-875C-DE5508D37102}" destId="{C486D819-2272-4B1E-998C-39D0BBD9C043}" srcOrd="1" destOrd="0" presId="urn:microsoft.com/office/officeart/2005/8/layout/chevron2"/>
    <dgm:cxn modelId="{F7AFB00D-2450-40C7-9734-D7EF6D153E37}" type="presParOf" srcId="{7A9A4FBD-5879-41C1-875C-DE5508D37102}" destId="{E07096E8-F168-44C7-BCC4-F42FC754AFDF}" srcOrd="2" destOrd="0" presId="urn:microsoft.com/office/officeart/2005/8/layout/chevron2"/>
    <dgm:cxn modelId="{BC721F94-F5F5-452B-AFE5-6B6BE3FE0ED3}" type="presParOf" srcId="{E07096E8-F168-44C7-BCC4-F42FC754AFDF}" destId="{C73FF8A8-ED27-474C-B98B-E4ADC1BE39DB}" srcOrd="0" destOrd="0" presId="urn:microsoft.com/office/officeart/2005/8/layout/chevron2"/>
    <dgm:cxn modelId="{2BC9AB24-F2A9-4A97-BDA3-BACF68A1C109}" type="presParOf" srcId="{E07096E8-F168-44C7-BCC4-F42FC754AFDF}" destId="{EC4B21B7-48EB-4BBA-90F9-77D6C97717FF}" srcOrd="1" destOrd="0" presId="urn:microsoft.com/office/officeart/2005/8/layout/chevron2"/>
    <dgm:cxn modelId="{37487879-DF00-4559-941C-9ED4B8894335}" type="presParOf" srcId="{7A9A4FBD-5879-41C1-875C-DE5508D37102}" destId="{DC0C08D0-B6E2-4753-99EB-7D00BA700285}" srcOrd="3" destOrd="0" presId="urn:microsoft.com/office/officeart/2005/8/layout/chevron2"/>
    <dgm:cxn modelId="{32707F4C-549F-4AB9-98B5-2C4FFA26046F}" type="presParOf" srcId="{7A9A4FBD-5879-41C1-875C-DE5508D37102}" destId="{BB2AFB97-5DC2-463C-A327-2DE4F6BC9FF7}" srcOrd="4" destOrd="0" presId="urn:microsoft.com/office/officeart/2005/8/layout/chevron2"/>
    <dgm:cxn modelId="{0CB6DFD5-1CBE-49CE-A59D-191B9588DE75}" type="presParOf" srcId="{BB2AFB97-5DC2-463C-A327-2DE4F6BC9FF7}" destId="{ECCC591B-282A-43B2-9994-F354F0E0322F}" srcOrd="0" destOrd="0" presId="urn:microsoft.com/office/officeart/2005/8/layout/chevron2"/>
    <dgm:cxn modelId="{39B8EB3F-0BF3-4C10-B27B-6C408E169732}" type="presParOf" srcId="{BB2AFB97-5DC2-463C-A327-2DE4F6BC9FF7}" destId="{A817CF35-173B-4079-A54E-2D12768A98A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3CDCA7-72AE-4C91-BC5D-DA6716C3D41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B1767FB-6472-43F9-93EB-8691BCEEF377}">
      <dgm:prSet phldrT="[Text]"/>
      <dgm:spPr/>
      <dgm:t>
        <a:bodyPr/>
        <a:lstStyle/>
        <a:p>
          <a:r>
            <a:rPr lang="en-IN" dirty="0" smtClean="0"/>
            <a:t>Innate </a:t>
          </a:r>
          <a:endParaRPr lang="en-IN" dirty="0"/>
        </a:p>
      </dgm:t>
    </dgm:pt>
    <dgm:pt modelId="{ABE7BDBB-7EBB-4FDD-949C-DBC825756AFC}" type="parTrans" cxnId="{3C5C0ACF-FF28-4CAE-B805-2FB6FF421C03}">
      <dgm:prSet/>
      <dgm:spPr/>
      <dgm:t>
        <a:bodyPr/>
        <a:lstStyle/>
        <a:p>
          <a:endParaRPr lang="en-IN"/>
        </a:p>
      </dgm:t>
    </dgm:pt>
    <dgm:pt modelId="{FE55E6A1-AA12-4B9E-B639-B724526C017E}" type="sibTrans" cxnId="{3C5C0ACF-FF28-4CAE-B805-2FB6FF421C03}">
      <dgm:prSet/>
      <dgm:spPr/>
      <dgm:t>
        <a:bodyPr/>
        <a:lstStyle/>
        <a:p>
          <a:endParaRPr lang="en-IN"/>
        </a:p>
      </dgm:t>
    </dgm:pt>
    <dgm:pt modelId="{D9EA7BFF-DA3A-45DD-8F8C-3849B57CEBEF}">
      <dgm:prSet phldrT="[Text]"/>
      <dgm:spPr/>
      <dgm:t>
        <a:bodyPr/>
        <a:lstStyle/>
        <a:p>
          <a:r>
            <a:rPr lang="en-IN" dirty="0" smtClean="0"/>
            <a:t>Acquirable </a:t>
          </a:r>
          <a:endParaRPr lang="en-IN" dirty="0"/>
        </a:p>
      </dgm:t>
    </dgm:pt>
    <dgm:pt modelId="{2B36B20C-945B-4E30-A471-4BA30AB61047}" type="parTrans" cxnId="{17DF10FE-784C-49DA-B44B-1883CA902C60}">
      <dgm:prSet/>
      <dgm:spPr/>
      <dgm:t>
        <a:bodyPr/>
        <a:lstStyle/>
        <a:p>
          <a:endParaRPr lang="en-IN"/>
        </a:p>
      </dgm:t>
    </dgm:pt>
    <dgm:pt modelId="{B85829D1-7990-4168-8A9B-9F741CA743B7}" type="sibTrans" cxnId="{17DF10FE-784C-49DA-B44B-1883CA902C60}">
      <dgm:prSet/>
      <dgm:spPr/>
      <dgm:t>
        <a:bodyPr/>
        <a:lstStyle/>
        <a:p>
          <a:endParaRPr lang="en-IN"/>
        </a:p>
      </dgm:t>
    </dgm:pt>
    <dgm:pt modelId="{5CCFC15D-1EC6-4F28-B340-C48CE4EF25AE}" type="pres">
      <dgm:prSet presAssocID="{9A3CDCA7-72AE-4C91-BC5D-DA6716C3D4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61CAA31-623A-4275-8460-B9A565403A51}" type="pres">
      <dgm:prSet presAssocID="{9A3CDCA7-72AE-4C91-BC5D-DA6716C3D41A}" presName="ribbon" presStyleLbl="node1" presStyleIdx="0" presStyleCnt="1"/>
      <dgm:spPr/>
    </dgm:pt>
    <dgm:pt modelId="{F4801B5F-6C5F-4757-8775-A2336EF4A5C3}" type="pres">
      <dgm:prSet presAssocID="{9A3CDCA7-72AE-4C91-BC5D-DA6716C3D41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EA36E9-D0C5-4008-BAB7-10967BBA8E9D}" type="pres">
      <dgm:prSet presAssocID="{9A3CDCA7-72AE-4C91-BC5D-DA6716C3D41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B082CAA-62F8-41A3-A626-59E44FB19B18}" type="presOf" srcId="{9A3CDCA7-72AE-4C91-BC5D-DA6716C3D41A}" destId="{5CCFC15D-1EC6-4F28-B340-C48CE4EF25AE}" srcOrd="0" destOrd="0" presId="urn:microsoft.com/office/officeart/2005/8/layout/arrow6"/>
    <dgm:cxn modelId="{27B2902D-6137-449D-A016-0A9D770FA46C}" type="presOf" srcId="{D9EA7BFF-DA3A-45DD-8F8C-3849B57CEBEF}" destId="{19EA36E9-D0C5-4008-BAB7-10967BBA8E9D}" srcOrd="0" destOrd="0" presId="urn:microsoft.com/office/officeart/2005/8/layout/arrow6"/>
    <dgm:cxn modelId="{B6A3918A-BE32-4D9D-963C-14A090A526C9}" type="presOf" srcId="{EB1767FB-6472-43F9-93EB-8691BCEEF377}" destId="{F4801B5F-6C5F-4757-8775-A2336EF4A5C3}" srcOrd="0" destOrd="0" presId="urn:microsoft.com/office/officeart/2005/8/layout/arrow6"/>
    <dgm:cxn modelId="{17DF10FE-784C-49DA-B44B-1883CA902C60}" srcId="{9A3CDCA7-72AE-4C91-BC5D-DA6716C3D41A}" destId="{D9EA7BFF-DA3A-45DD-8F8C-3849B57CEBEF}" srcOrd="1" destOrd="0" parTransId="{2B36B20C-945B-4E30-A471-4BA30AB61047}" sibTransId="{B85829D1-7990-4168-8A9B-9F741CA743B7}"/>
    <dgm:cxn modelId="{3C5C0ACF-FF28-4CAE-B805-2FB6FF421C03}" srcId="{9A3CDCA7-72AE-4C91-BC5D-DA6716C3D41A}" destId="{EB1767FB-6472-43F9-93EB-8691BCEEF377}" srcOrd="0" destOrd="0" parTransId="{ABE7BDBB-7EBB-4FDD-949C-DBC825756AFC}" sibTransId="{FE55E6A1-AA12-4B9E-B639-B724526C017E}"/>
    <dgm:cxn modelId="{16C41C48-DA23-4BCF-8CBD-42A2111F18E3}" type="presParOf" srcId="{5CCFC15D-1EC6-4F28-B340-C48CE4EF25AE}" destId="{761CAA31-623A-4275-8460-B9A565403A51}" srcOrd="0" destOrd="0" presId="urn:microsoft.com/office/officeart/2005/8/layout/arrow6"/>
    <dgm:cxn modelId="{113E2E44-F9F2-4922-928C-EFD76B85A6EA}" type="presParOf" srcId="{5CCFC15D-1EC6-4F28-B340-C48CE4EF25AE}" destId="{F4801B5F-6C5F-4757-8775-A2336EF4A5C3}" srcOrd="1" destOrd="0" presId="urn:microsoft.com/office/officeart/2005/8/layout/arrow6"/>
    <dgm:cxn modelId="{8BE12BB2-42D9-4C4C-9CFD-FA9E7DC2F90D}" type="presParOf" srcId="{5CCFC15D-1EC6-4F28-B340-C48CE4EF25AE}" destId="{19EA36E9-D0C5-4008-BAB7-10967BBA8E9D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B6B8D9-7A83-4298-A7F4-B72597C243F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D7A0BA0-CDF1-4BAF-B8EF-37666D68CCE6}">
      <dgm:prSet phldrT="[Text]"/>
      <dgm:spPr/>
      <dgm:t>
        <a:bodyPr/>
        <a:lstStyle/>
        <a:p>
          <a:r>
            <a:rPr lang="en-IN" dirty="0" smtClean="0"/>
            <a:t>Physical Features</a:t>
          </a:r>
          <a:endParaRPr lang="en-IN" dirty="0"/>
        </a:p>
      </dgm:t>
    </dgm:pt>
    <dgm:pt modelId="{02338E5C-9FCD-4816-A503-584B98C6D77B}" type="parTrans" cxnId="{332EE9DF-5680-4274-B93B-37E146FBA736}">
      <dgm:prSet/>
      <dgm:spPr/>
      <dgm:t>
        <a:bodyPr/>
        <a:lstStyle/>
        <a:p>
          <a:endParaRPr lang="en-IN"/>
        </a:p>
      </dgm:t>
    </dgm:pt>
    <dgm:pt modelId="{2571D74F-32D9-41D7-9E82-B31E9EBBB0FA}" type="sibTrans" cxnId="{332EE9DF-5680-4274-B93B-37E146FBA736}">
      <dgm:prSet/>
      <dgm:spPr/>
      <dgm:t>
        <a:bodyPr/>
        <a:lstStyle/>
        <a:p>
          <a:endParaRPr lang="en-IN"/>
        </a:p>
      </dgm:t>
    </dgm:pt>
    <dgm:pt modelId="{8DC00C67-9337-4556-AABB-586947C4D9CA}">
      <dgm:prSet phldrT="[Text]"/>
      <dgm:spPr/>
      <dgm:t>
        <a:bodyPr/>
        <a:lstStyle/>
        <a:p>
          <a:r>
            <a:rPr lang="en-IN" dirty="0" smtClean="0"/>
            <a:t>Intelligence </a:t>
          </a:r>
          <a:endParaRPr lang="en-IN" dirty="0"/>
        </a:p>
      </dgm:t>
    </dgm:pt>
    <dgm:pt modelId="{5D8C9BEE-27BB-4D8E-A64A-31804C5CC57A}" type="parTrans" cxnId="{8CA97F14-DBFE-413C-BBA4-ED0590B015E4}">
      <dgm:prSet/>
      <dgm:spPr/>
      <dgm:t>
        <a:bodyPr/>
        <a:lstStyle/>
        <a:p>
          <a:endParaRPr lang="en-IN"/>
        </a:p>
      </dgm:t>
    </dgm:pt>
    <dgm:pt modelId="{D638D153-F999-40A5-B0C8-22DD5E084F68}" type="sibTrans" cxnId="{8CA97F14-DBFE-413C-BBA4-ED0590B015E4}">
      <dgm:prSet/>
      <dgm:spPr/>
      <dgm:t>
        <a:bodyPr/>
        <a:lstStyle/>
        <a:p>
          <a:endParaRPr lang="en-IN"/>
        </a:p>
      </dgm:t>
    </dgm:pt>
    <dgm:pt modelId="{87BD00B4-9DE3-49D2-9C74-7AE962908B58}" type="pres">
      <dgm:prSet presAssocID="{36B6B8D9-7A83-4298-A7F4-B72597C243FE}" presName="Name0" presStyleCnt="0">
        <dgm:presLayoutVars>
          <dgm:dir/>
          <dgm:resizeHandles val="exact"/>
        </dgm:presLayoutVars>
      </dgm:prSet>
      <dgm:spPr/>
    </dgm:pt>
    <dgm:pt modelId="{3751F7E5-CD86-4699-B445-145CD45379E8}" type="pres">
      <dgm:prSet presAssocID="{36B6B8D9-7A83-4298-A7F4-B72597C243FE}" presName="arrow" presStyleLbl="bgShp" presStyleIdx="0" presStyleCnt="1"/>
      <dgm:spPr/>
    </dgm:pt>
    <dgm:pt modelId="{5E22ADE3-914C-404E-9920-19713B3E7778}" type="pres">
      <dgm:prSet presAssocID="{36B6B8D9-7A83-4298-A7F4-B72597C243FE}" presName="points" presStyleCnt="0"/>
      <dgm:spPr/>
    </dgm:pt>
    <dgm:pt modelId="{8F234C4E-BA92-4369-AE60-42D9F10C3E24}" type="pres">
      <dgm:prSet presAssocID="{2D7A0BA0-CDF1-4BAF-B8EF-37666D68CCE6}" presName="compositeA" presStyleCnt="0"/>
      <dgm:spPr/>
    </dgm:pt>
    <dgm:pt modelId="{B2308365-BAC3-4339-96D8-161A374ED13E}" type="pres">
      <dgm:prSet presAssocID="{2D7A0BA0-CDF1-4BAF-B8EF-37666D68CCE6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1E614A-2BA5-4EC8-96AF-F29E3FE66953}" type="pres">
      <dgm:prSet presAssocID="{2D7A0BA0-CDF1-4BAF-B8EF-37666D68CCE6}" presName="circleA" presStyleLbl="node1" presStyleIdx="0" presStyleCnt="2"/>
      <dgm:spPr/>
    </dgm:pt>
    <dgm:pt modelId="{F2BAC21F-9DD5-494C-9C3B-E59429854ACC}" type="pres">
      <dgm:prSet presAssocID="{2D7A0BA0-CDF1-4BAF-B8EF-37666D68CCE6}" presName="spaceA" presStyleCnt="0"/>
      <dgm:spPr/>
    </dgm:pt>
    <dgm:pt modelId="{AF4BB7D8-183B-493F-A8B5-FF2B21CCD491}" type="pres">
      <dgm:prSet presAssocID="{2571D74F-32D9-41D7-9E82-B31E9EBBB0FA}" presName="space" presStyleCnt="0"/>
      <dgm:spPr/>
    </dgm:pt>
    <dgm:pt modelId="{E2062A89-C38D-4E9C-A367-644B7F1DB52A}" type="pres">
      <dgm:prSet presAssocID="{8DC00C67-9337-4556-AABB-586947C4D9CA}" presName="compositeB" presStyleCnt="0"/>
      <dgm:spPr/>
    </dgm:pt>
    <dgm:pt modelId="{251B03BB-AB5E-4C0D-82D4-70C63658F771}" type="pres">
      <dgm:prSet presAssocID="{8DC00C67-9337-4556-AABB-586947C4D9CA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A1D277-72FB-4B62-A471-9C70AE5423F1}" type="pres">
      <dgm:prSet presAssocID="{8DC00C67-9337-4556-AABB-586947C4D9CA}" presName="circleB" presStyleLbl="node1" presStyleIdx="1" presStyleCnt="2"/>
      <dgm:spPr/>
    </dgm:pt>
    <dgm:pt modelId="{5AE8F904-8385-4F0A-ABC0-26E36D8EE73E}" type="pres">
      <dgm:prSet presAssocID="{8DC00C67-9337-4556-AABB-586947C4D9CA}" presName="spaceB" presStyleCnt="0"/>
      <dgm:spPr/>
    </dgm:pt>
  </dgm:ptLst>
  <dgm:cxnLst>
    <dgm:cxn modelId="{4C3D97A8-085F-41FF-B2BA-6AE7107EE1F1}" type="presOf" srcId="{8DC00C67-9337-4556-AABB-586947C4D9CA}" destId="{251B03BB-AB5E-4C0D-82D4-70C63658F771}" srcOrd="0" destOrd="0" presId="urn:microsoft.com/office/officeart/2005/8/layout/hProcess11"/>
    <dgm:cxn modelId="{84601069-1E83-4940-AC5D-3F7CEF0F1110}" type="presOf" srcId="{36B6B8D9-7A83-4298-A7F4-B72597C243FE}" destId="{87BD00B4-9DE3-49D2-9C74-7AE962908B58}" srcOrd="0" destOrd="0" presId="urn:microsoft.com/office/officeart/2005/8/layout/hProcess11"/>
    <dgm:cxn modelId="{062A2D1B-8893-461A-83F4-8ACA5AED12A6}" type="presOf" srcId="{2D7A0BA0-CDF1-4BAF-B8EF-37666D68CCE6}" destId="{B2308365-BAC3-4339-96D8-161A374ED13E}" srcOrd="0" destOrd="0" presId="urn:microsoft.com/office/officeart/2005/8/layout/hProcess11"/>
    <dgm:cxn modelId="{8CA97F14-DBFE-413C-BBA4-ED0590B015E4}" srcId="{36B6B8D9-7A83-4298-A7F4-B72597C243FE}" destId="{8DC00C67-9337-4556-AABB-586947C4D9CA}" srcOrd="1" destOrd="0" parTransId="{5D8C9BEE-27BB-4D8E-A64A-31804C5CC57A}" sibTransId="{D638D153-F999-40A5-B0C8-22DD5E084F68}"/>
    <dgm:cxn modelId="{332EE9DF-5680-4274-B93B-37E146FBA736}" srcId="{36B6B8D9-7A83-4298-A7F4-B72597C243FE}" destId="{2D7A0BA0-CDF1-4BAF-B8EF-37666D68CCE6}" srcOrd="0" destOrd="0" parTransId="{02338E5C-9FCD-4816-A503-584B98C6D77B}" sibTransId="{2571D74F-32D9-41D7-9E82-B31E9EBBB0FA}"/>
    <dgm:cxn modelId="{D4383D72-9FE8-49CC-9BD2-8CDBBD23A0C4}" type="presParOf" srcId="{87BD00B4-9DE3-49D2-9C74-7AE962908B58}" destId="{3751F7E5-CD86-4699-B445-145CD45379E8}" srcOrd="0" destOrd="0" presId="urn:microsoft.com/office/officeart/2005/8/layout/hProcess11"/>
    <dgm:cxn modelId="{395356D2-2428-4375-AFA1-2BB32123243D}" type="presParOf" srcId="{87BD00B4-9DE3-49D2-9C74-7AE962908B58}" destId="{5E22ADE3-914C-404E-9920-19713B3E7778}" srcOrd="1" destOrd="0" presId="urn:microsoft.com/office/officeart/2005/8/layout/hProcess11"/>
    <dgm:cxn modelId="{A411AE0A-F34F-4F9D-820E-89B1384286F8}" type="presParOf" srcId="{5E22ADE3-914C-404E-9920-19713B3E7778}" destId="{8F234C4E-BA92-4369-AE60-42D9F10C3E24}" srcOrd="0" destOrd="0" presId="urn:microsoft.com/office/officeart/2005/8/layout/hProcess11"/>
    <dgm:cxn modelId="{FE61E896-8210-4EB0-B8A9-21CFCFFBBE14}" type="presParOf" srcId="{8F234C4E-BA92-4369-AE60-42D9F10C3E24}" destId="{B2308365-BAC3-4339-96D8-161A374ED13E}" srcOrd="0" destOrd="0" presId="urn:microsoft.com/office/officeart/2005/8/layout/hProcess11"/>
    <dgm:cxn modelId="{9B0B2025-055E-4643-AC35-EC7DEBB554D1}" type="presParOf" srcId="{8F234C4E-BA92-4369-AE60-42D9F10C3E24}" destId="{DB1E614A-2BA5-4EC8-96AF-F29E3FE66953}" srcOrd="1" destOrd="0" presId="urn:microsoft.com/office/officeart/2005/8/layout/hProcess11"/>
    <dgm:cxn modelId="{CD6FB484-6D7E-43BC-AEEA-609A07F821E2}" type="presParOf" srcId="{8F234C4E-BA92-4369-AE60-42D9F10C3E24}" destId="{F2BAC21F-9DD5-494C-9C3B-E59429854ACC}" srcOrd="2" destOrd="0" presId="urn:microsoft.com/office/officeart/2005/8/layout/hProcess11"/>
    <dgm:cxn modelId="{4B763D32-D1F9-4D1B-ABE5-4CF6160920F1}" type="presParOf" srcId="{5E22ADE3-914C-404E-9920-19713B3E7778}" destId="{AF4BB7D8-183B-493F-A8B5-FF2B21CCD491}" srcOrd="1" destOrd="0" presId="urn:microsoft.com/office/officeart/2005/8/layout/hProcess11"/>
    <dgm:cxn modelId="{93249606-FB93-4F72-A740-35AEE84FA113}" type="presParOf" srcId="{5E22ADE3-914C-404E-9920-19713B3E7778}" destId="{E2062A89-C38D-4E9C-A367-644B7F1DB52A}" srcOrd="2" destOrd="0" presId="urn:microsoft.com/office/officeart/2005/8/layout/hProcess11"/>
    <dgm:cxn modelId="{895E0B28-5E97-49EB-9B86-1DF04DDD7A42}" type="presParOf" srcId="{E2062A89-C38D-4E9C-A367-644B7F1DB52A}" destId="{251B03BB-AB5E-4C0D-82D4-70C63658F771}" srcOrd="0" destOrd="0" presId="urn:microsoft.com/office/officeart/2005/8/layout/hProcess11"/>
    <dgm:cxn modelId="{C3B404B4-01DF-4C80-8A7B-F6AD51B2640F}" type="presParOf" srcId="{E2062A89-C38D-4E9C-A367-644B7F1DB52A}" destId="{17A1D277-72FB-4B62-A471-9C70AE5423F1}" srcOrd="1" destOrd="0" presId="urn:microsoft.com/office/officeart/2005/8/layout/hProcess11"/>
    <dgm:cxn modelId="{0F8FE355-B30A-4F0C-8A33-2974B3BFA5D9}" type="presParOf" srcId="{E2062A89-C38D-4E9C-A367-644B7F1DB52A}" destId="{5AE8F904-8385-4F0A-ABC0-26E36D8EE73E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8C8BEE-8853-43E9-8228-112806185AE9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7D9A1B-8A25-4BDA-96B4-B693C8E8DADE}">
      <dgm:prSet phldrT="[Text]"/>
      <dgm:spPr/>
      <dgm:t>
        <a:bodyPr/>
        <a:lstStyle/>
        <a:p>
          <a:r>
            <a:rPr lang="en-IN" b="1" dirty="0" smtClean="0"/>
            <a:t>S</a:t>
          </a:r>
          <a:endParaRPr lang="en-IN" b="1" dirty="0"/>
        </a:p>
      </dgm:t>
    </dgm:pt>
    <dgm:pt modelId="{4B2C0871-329D-4B7D-8597-65304C592BFE}" type="parTrans" cxnId="{2AF08270-D8AD-4122-A884-08BA36C86A39}">
      <dgm:prSet/>
      <dgm:spPr/>
      <dgm:t>
        <a:bodyPr/>
        <a:lstStyle/>
        <a:p>
          <a:endParaRPr lang="en-IN"/>
        </a:p>
      </dgm:t>
    </dgm:pt>
    <dgm:pt modelId="{AE80675E-B2AE-4A4F-8D1E-77EF35964E11}" type="sibTrans" cxnId="{2AF08270-D8AD-4122-A884-08BA36C86A39}">
      <dgm:prSet/>
      <dgm:spPr/>
      <dgm:t>
        <a:bodyPr/>
        <a:lstStyle/>
        <a:p>
          <a:endParaRPr lang="en-IN"/>
        </a:p>
      </dgm:t>
    </dgm:pt>
    <dgm:pt modelId="{3D703A81-660A-4304-A790-726BECB368BF}">
      <dgm:prSet phldrT="[Text]"/>
      <dgm:spPr/>
      <dgm:t>
        <a:bodyPr/>
        <a:lstStyle/>
        <a:p>
          <a:r>
            <a:rPr lang="en-IN" b="1" dirty="0" smtClean="0"/>
            <a:t>L</a:t>
          </a:r>
          <a:endParaRPr lang="en-IN" b="1" dirty="0"/>
        </a:p>
      </dgm:t>
    </dgm:pt>
    <dgm:pt modelId="{1E79FF93-6182-4539-8D3B-E545133D27D0}" type="parTrans" cxnId="{B8B8ED5D-CC86-4A2A-9842-521C078C6299}">
      <dgm:prSet/>
      <dgm:spPr/>
      <dgm:t>
        <a:bodyPr/>
        <a:lstStyle/>
        <a:p>
          <a:endParaRPr lang="en-IN"/>
        </a:p>
      </dgm:t>
    </dgm:pt>
    <dgm:pt modelId="{D1FA2901-A051-4D0A-9020-DF15F52D9D91}" type="sibTrans" cxnId="{B8B8ED5D-CC86-4A2A-9842-521C078C6299}">
      <dgm:prSet/>
      <dgm:spPr/>
      <dgm:t>
        <a:bodyPr/>
        <a:lstStyle/>
        <a:p>
          <a:endParaRPr lang="en-IN"/>
        </a:p>
      </dgm:t>
    </dgm:pt>
    <dgm:pt modelId="{0A11B24C-64D2-4B8F-BB27-7945551D0377}">
      <dgm:prSet phldrT="[Text]"/>
      <dgm:spPr/>
      <dgm:t>
        <a:bodyPr/>
        <a:lstStyle/>
        <a:p>
          <a:r>
            <a:rPr lang="en-IN" b="1" dirty="0" smtClean="0"/>
            <a:t>M</a:t>
          </a:r>
          <a:endParaRPr lang="en-IN" b="1" dirty="0"/>
        </a:p>
      </dgm:t>
    </dgm:pt>
    <dgm:pt modelId="{3244E046-B707-4787-8B3C-EFE06B836B38}" type="parTrans" cxnId="{BC8E6A4B-277F-4FEA-89B3-9ACFB6865D0E}">
      <dgm:prSet/>
      <dgm:spPr/>
      <dgm:t>
        <a:bodyPr/>
        <a:lstStyle/>
        <a:p>
          <a:endParaRPr lang="en-IN"/>
        </a:p>
      </dgm:t>
    </dgm:pt>
    <dgm:pt modelId="{738D3939-B154-4C30-A228-242E99894395}" type="sibTrans" cxnId="{BC8E6A4B-277F-4FEA-89B3-9ACFB6865D0E}">
      <dgm:prSet/>
      <dgm:spPr/>
      <dgm:t>
        <a:bodyPr/>
        <a:lstStyle/>
        <a:p>
          <a:endParaRPr lang="en-IN"/>
        </a:p>
      </dgm:t>
    </dgm:pt>
    <dgm:pt modelId="{1B98D8E8-071A-4B93-A8ED-6C062EBA7ADB}">
      <dgm:prSet phldrT="[Text]"/>
      <dgm:spPr/>
      <dgm:t>
        <a:bodyPr/>
        <a:lstStyle/>
        <a:p>
          <a:r>
            <a:rPr lang="en-IN" b="1" dirty="0" smtClean="0"/>
            <a:t>C</a:t>
          </a:r>
          <a:endParaRPr lang="en-IN" b="1" dirty="0"/>
        </a:p>
      </dgm:t>
    </dgm:pt>
    <dgm:pt modelId="{C0919EFC-332C-41E5-9F22-46BECD98206A}" type="parTrans" cxnId="{9C133AEB-1615-4872-86C2-C39485D14A9F}">
      <dgm:prSet/>
      <dgm:spPr/>
      <dgm:t>
        <a:bodyPr/>
        <a:lstStyle/>
        <a:p>
          <a:endParaRPr lang="en-IN"/>
        </a:p>
      </dgm:t>
    </dgm:pt>
    <dgm:pt modelId="{FBC4D192-9A3F-4849-9076-E6603D5D6098}" type="sibTrans" cxnId="{9C133AEB-1615-4872-86C2-C39485D14A9F}">
      <dgm:prSet/>
      <dgm:spPr/>
      <dgm:t>
        <a:bodyPr/>
        <a:lstStyle/>
        <a:p>
          <a:endParaRPr lang="en-IN"/>
        </a:p>
      </dgm:t>
    </dgm:pt>
    <dgm:pt modelId="{6491D556-0412-4954-AB85-2E5CA50FF1A5}" type="pres">
      <dgm:prSet presAssocID="{8D8C8BEE-8853-43E9-8228-112806185AE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46D6F3A-420C-48A7-AA95-6692504B75C7}" type="pres">
      <dgm:prSet presAssocID="{8D8C8BEE-8853-43E9-8228-112806185AE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C816BB-EBF8-4806-9348-D75C593258A8}" type="pres">
      <dgm:prSet presAssocID="{8D8C8BEE-8853-43E9-8228-112806185AE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D417FE-DACC-4F1A-A2D0-3EE8C2BA5945}" type="pres">
      <dgm:prSet presAssocID="{8D8C8BEE-8853-43E9-8228-112806185AE9}" presName="triangle3" presStyleLbl="node1" presStyleIdx="2" presStyleCnt="4" custLinFactNeighborX="256" custLinFactNeighborY="4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E6ABA5-E31C-47BB-9DC5-4B9A5200B1B0}" type="pres">
      <dgm:prSet presAssocID="{8D8C8BEE-8853-43E9-8228-112806185AE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92B1DB1-020A-4C71-AB0D-07164527FAE7}" type="presOf" srcId="{0A11B24C-64D2-4B8F-BB27-7945551D0377}" destId="{E6D417FE-DACC-4F1A-A2D0-3EE8C2BA5945}" srcOrd="0" destOrd="0" presId="urn:microsoft.com/office/officeart/2005/8/layout/pyramid4"/>
    <dgm:cxn modelId="{2AF08270-D8AD-4122-A884-08BA36C86A39}" srcId="{8D8C8BEE-8853-43E9-8228-112806185AE9}" destId="{9D7D9A1B-8A25-4BDA-96B4-B693C8E8DADE}" srcOrd="0" destOrd="0" parTransId="{4B2C0871-329D-4B7D-8597-65304C592BFE}" sibTransId="{AE80675E-B2AE-4A4F-8D1E-77EF35964E11}"/>
    <dgm:cxn modelId="{835902AA-5D3B-4E52-A39D-DC9CF8DF5066}" type="presOf" srcId="{3D703A81-660A-4304-A790-726BECB368BF}" destId="{29C816BB-EBF8-4806-9348-D75C593258A8}" srcOrd="0" destOrd="0" presId="urn:microsoft.com/office/officeart/2005/8/layout/pyramid4"/>
    <dgm:cxn modelId="{41FE508E-92DA-427F-829C-95D373A17161}" type="presOf" srcId="{1B98D8E8-071A-4B93-A8ED-6C062EBA7ADB}" destId="{64E6ABA5-E31C-47BB-9DC5-4B9A5200B1B0}" srcOrd="0" destOrd="0" presId="urn:microsoft.com/office/officeart/2005/8/layout/pyramid4"/>
    <dgm:cxn modelId="{8769DECB-EBB1-4F21-9472-FA5195EEBABA}" type="presOf" srcId="{9D7D9A1B-8A25-4BDA-96B4-B693C8E8DADE}" destId="{946D6F3A-420C-48A7-AA95-6692504B75C7}" srcOrd="0" destOrd="0" presId="urn:microsoft.com/office/officeart/2005/8/layout/pyramid4"/>
    <dgm:cxn modelId="{BC8E6A4B-277F-4FEA-89B3-9ACFB6865D0E}" srcId="{8D8C8BEE-8853-43E9-8228-112806185AE9}" destId="{0A11B24C-64D2-4B8F-BB27-7945551D0377}" srcOrd="2" destOrd="0" parTransId="{3244E046-B707-4787-8B3C-EFE06B836B38}" sibTransId="{738D3939-B154-4C30-A228-242E99894395}"/>
    <dgm:cxn modelId="{9C133AEB-1615-4872-86C2-C39485D14A9F}" srcId="{8D8C8BEE-8853-43E9-8228-112806185AE9}" destId="{1B98D8E8-071A-4B93-A8ED-6C062EBA7ADB}" srcOrd="3" destOrd="0" parTransId="{C0919EFC-332C-41E5-9F22-46BECD98206A}" sibTransId="{FBC4D192-9A3F-4849-9076-E6603D5D6098}"/>
    <dgm:cxn modelId="{6581923F-73FF-4727-9405-DE4CF579E37B}" type="presOf" srcId="{8D8C8BEE-8853-43E9-8228-112806185AE9}" destId="{6491D556-0412-4954-AB85-2E5CA50FF1A5}" srcOrd="0" destOrd="0" presId="urn:microsoft.com/office/officeart/2005/8/layout/pyramid4"/>
    <dgm:cxn modelId="{B8B8ED5D-CC86-4A2A-9842-521C078C6299}" srcId="{8D8C8BEE-8853-43E9-8228-112806185AE9}" destId="{3D703A81-660A-4304-A790-726BECB368BF}" srcOrd="1" destOrd="0" parTransId="{1E79FF93-6182-4539-8D3B-E545133D27D0}" sibTransId="{D1FA2901-A051-4D0A-9020-DF15F52D9D91}"/>
    <dgm:cxn modelId="{29E714B1-2318-47F3-B81D-63F5A498F1F0}" type="presParOf" srcId="{6491D556-0412-4954-AB85-2E5CA50FF1A5}" destId="{946D6F3A-420C-48A7-AA95-6692504B75C7}" srcOrd="0" destOrd="0" presId="urn:microsoft.com/office/officeart/2005/8/layout/pyramid4"/>
    <dgm:cxn modelId="{40C15274-1991-43A2-8025-8659C67FA41C}" type="presParOf" srcId="{6491D556-0412-4954-AB85-2E5CA50FF1A5}" destId="{29C816BB-EBF8-4806-9348-D75C593258A8}" srcOrd="1" destOrd="0" presId="urn:microsoft.com/office/officeart/2005/8/layout/pyramid4"/>
    <dgm:cxn modelId="{FCF52349-AEA0-4784-B81E-8425561CD399}" type="presParOf" srcId="{6491D556-0412-4954-AB85-2E5CA50FF1A5}" destId="{E6D417FE-DACC-4F1A-A2D0-3EE8C2BA5945}" srcOrd="2" destOrd="0" presId="urn:microsoft.com/office/officeart/2005/8/layout/pyramid4"/>
    <dgm:cxn modelId="{35413B15-537F-44EA-86EB-D76C8522B969}" type="presParOf" srcId="{6491D556-0412-4954-AB85-2E5CA50FF1A5}" destId="{64E6ABA5-E31C-47BB-9DC5-4B9A5200B1B0}" srcOrd="3" destOrd="0" presId="urn:microsoft.com/office/officeart/2005/8/layout/pyramid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82252-5AFF-4680-AB0A-783E0DF6A69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121CD84-C6A7-43BD-A2D9-603EC5BA8C88}">
      <dgm:prSet phldrT="[Text]"/>
      <dgm:spPr/>
      <dgm:t>
        <a:bodyPr/>
        <a:lstStyle/>
        <a:p>
          <a:r>
            <a:rPr lang="en-IN" dirty="0" smtClean="0"/>
            <a:t>MOTIVATION</a:t>
          </a:r>
          <a:endParaRPr lang="en-IN" dirty="0"/>
        </a:p>
      </dgm:t>
    </dgm:pt>
    <dgm:pt modelId="{5E30401C-4B6B-4C03-9537-80809DF9BE2A}" type="parTrans" cxnId="{71F7FF48-7B13-4A6D-B603-CB256095ECF6}">
      <dgm:prSet/>
      <dgm:spPr/>
      <dgm:t>
        <a:bodyPr/>
        <a:lstStyle/>
        <a:p>
          <a:endParaRPr lang="en-IN"/>
        </a:p>
      </dgm:t>
    </dgm:pt>
    <dgm:pt modelId="{10139E32-B2DE-40B8-90E9-F1BBE0913F33}" type="sibTrans" cxnId="{71F7FF48-7B13-4A6D-B603-CB256095ECF6}">
      <dgm:prSet/>
      <dgm:spPr/>
      <dgm:t>
        <a:bodyPr/>
        <a:lstStyle/>
        <a:p>
          <a:endParaRPr lang="en-IN"/>
        </a:p>
      </dgm:t>
    </dgm:pt>
    <dgm:pt modelId="{0715C25E-D372-4D2C-B608-861BCEDD78D6}">
      <dgm:prSet phldrT="[Text]"/>
      <dgm:spPr/>
      <dgm:t>
        <a:bodyPr/>
        <a:lstStyle/>
        <a:p>
          <a:r>
            <a:rPr lang="en-IN" b="1" dirty="0" smtClean="0"/>
            <a:t>Motive</a:t>
          </a:r>
        </a:p>
        <a:p>
          <a:r>
            <a:rPr lang="en-IN" dirty="0" smtClean="0"/>
            <a:t>(Expression of needs &amp; Wants)</a:t>
          </a:r>
          <a:endParaRPr lang="en-IN" dirty="0"/>
        </a:p>
      </dgm:t>
    </dgm:pt>
    <dgm:pt modelId="{9D3F97E7-83AD-4A9E-9FDB-7FD07456A2AE}" type="parTrans" cxnId="{10CFDAAE-7C58-44FD-B193-4080138DAB25}">
      <dgm:prSet/>
      <dgm:spPr/>
      <dgm:t>
        <a:bodyPr/>
        <a:lstStyle/>
        <a:p>
          <a:endParaRPr lang="en-IN"/>
        </a:p>
      </dgm:t>
    </dgm:pt>
    <dgm:pt modelId="{1A5CC5E7-64B5-4237-9676-02AB162DE81C}" type="sibTrans" cxnId="{10CFDAAE-7C58-44FD-B193-4080138DAB25}">
      <dgm:prSet/>
      <dgm:spPr/>
      <dgm:t>
        <a:bodyPr/>
        <a:lstStyle/>
        <a:p>
          <a:endParaRPr lang="en-IN"/>
        </a:p>
      </dgm:t>
    </dgm:pt>
    <dgm:pt modelId="{39571BC0-80D2-4D3D-9287-5D0D610BF796}" type="pres">
      <dgm:prSet presAssocID="{BA382252-5AFF-4680-AB0A-783E0DF6A6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3A6CC7E-DD40-4EC0-90F1-3C4714437B56}" type="pres">
      <dgm:prSet presAssocID="{0121CD84-C6A7-43BD-A2D9-603EC5BA8C88}" presName="compNode" presStyleCnt="0"/>
      <dgm:spPr/>
    </dgm:pt>
    <dgm:pt modelId="{3C4BED0C-A2DD-4020-831A-5CF562BC972C}" type="pres">
      <dgm:prSet presAssocID="{0121CD84-C6A7-43BD-A2D9-603EC5BA8C88}" presName="noGeometry" presStyleCnt="0"/>
      <dgm:spPr/>
    </dgm:pt>
    <dgm:pt modelId="{A9A64D71-1599-4418-BF44-D273FFC43461}" type="pres">
      <dgm:prSet presAssocID="{0121CD84-C6A7-43BD-A2D9-603EC5BA8C88}" presName="childTextVisible" presStyleLbl="bgAccFollowNode1" presStyleIdx="0" presStyleCnt="1" custScaleX="136033" custLinFactNeighborX="-67331" custLinFactNeighborY="-133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D48A30-0DC3-47D6-AC7C-61F93C0B4D8A}" type="pres">
      <dgm:prSet presAssocID="{0121CD84-C6A7-43BD-A2D9-603EC5BA8C88}" presName="childTextHidden" presStyleLbl="bgAccFollowNode1" presStyleIdx="0" presStyleCnt="1"/>
      <dgm:spPr/>
      <dgm:t>
        <a:bodyPr/>
        <a:lstStyle/>
        <a:p>
          <a:endParaRPr lang="en-IN"/>
        </a:p>
      </dgm:t>
    </dgm:pt>
    <dgm:pt modelId="{2C3CA83F-CEF3-4572-B867-272FEE121FD7}" type="pres">
      <dgm:prSet presAssocID="{0121CD84-C6A7-43BD-A2D9-603EC5BA8C88}" presName="parentText" presStyleLbl="node1" presStyleIdx="0" presStyleCnt="1" custScaleX="181019" custScaleY="110190" custLinFactX="100000" custLinFactNeighborX="102748" custLinFactNeighborY="-414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86B1141-02B9-48C0-97F2-94C6385FF261}" type="presOf" srcId="{0715C25E-D372-4D2C-B608-861BCEDD78D6}" destId="{A9A64D71-1599-4418-BF44-D273FFC43461}" srcOrd="0" destOrd="0" presId="urn:microsoft.com/office/officeart/2005/8/layout/hProcess6"/>
    <dgm:cxn modelId="{8A7FC530-5710-49DA-B7F4-A0F4E9C8A5A7}" type="presOf" srcId="{0121CD84-C6A7-43BD-A2D9-603EC5BA8C88}" destId="{2C3CA83F-CEF3-4572-B867-272FEE121FD7}" srcOrd="0" destOrd="0" presId="urn:microsoft.com/office/officeart/2005/8/layout/hProcess6"/>
    <dgm:cxn modelId="{2FD36176-A250-4303-AC95-E39F4F036285}" type="presOf" srcId="{BA382252-5AFF-4680-AB0A-783E0DF6A691}" destId="{39571BC0-80D2-4D3D-9287-5D0D610BF796}" srcOrd="0" destOrd="0" presId="urn:microsoft.com/office/officeart/2005/8/layout/hProcess6"/>
    <dgm:cxn modelId="{71F7FF48-7B13-4A6D-B603-CB256095ECF6}" srcId="{BA382252-5AFF-4680-AB0A-783E0DF6A691}" destId="{0121CD84-C6A7-43BD-A2D9-603EC5BA8C88}" srcOrd="0" destOrd="0" parTransId="{5E30401C-4B6B-4C03-9537-80809DF9BE2A}" sibTransId="{10139E32-B2DE-40B8-90E9-F1BBE0913F33}"/>
    <dgm:cxn modelId="{10CFDAAE-7C58-44FD-B193-4080138DAB25}" srcId="{0121CD84-C6A7-43BD-A2D9-603EC5BA8C88}" destId="{0715C25E-D372-4D2C-B608-861BCEDD78D6}" srcOrd="0" destOrd="0" parTransId="{9D3F97E7-83AD-4A9E-9FDB-7FD07456A2AE}" sibTransId="{1A5CC5E7-64B5-4237-9676-02AB162DE81C}"/>
    <dgm:cxn modelId="{9F7CCE85-EDDD-4C11-9D3B-13DEE1B89C5B}" type="presOf" srcId="{0715C25E-D372-4D2C-B608-861BCEDD78D6}" destId="{78D48A30-0DC3-47D6-AC7C-61F93C0B4D8A}" srcOrd="1" destOrd="0" presId="urn:microsoft.com/office/officeart/2005/8/layout/hProcess6"/>
    <dgm:cxn modelId="{05CEA6A6-2714-4081-A1C8-57518C78139C}" type="presParOf" srcId="{39571BC0-80D2-4D3D-9287-5D0D610BF796}" destId="{83A6CC7E-DD40-4EC0-90F1-3C4714437B56}" srcOrd="0" destOrd="0" presId="urn:microsoft.com/office/officeart/2005/8/layout/hProcess6"/>
    <dgm:cxn modelId="{5E361450-EF1B-4947-B966-AED4B271A950}" type="presParOf" srcId="{83A6CC7E-DD40-4EC0-90F1-3C4714437B56}" destId="{3C4BED0C-A2DD-4020-831A-5CF562BC972C}" srcOrd="0" destOrd="0" presId="urn:microsoft.com/office/officeart/2005/8/layout/hProcess6"/>
    <dgm:cxn modelId="{145E03CA-668D-4966-8904-FB8B779D259A}" type="presParOf" srcId="{83A6CC7E-DD40-4EC0-90F1-3C4714437B56}" destId="{A9A64D71-1599-4418-BF44-D273FFC43461}" srcOrd="1" destOrd="0" presId="urn:microsoft.com/office/officeart/2005/8/layout/hProcess6"/>
    <dgm:cxn modelId="{660492B8-92C6-4109-9863-DA4B62E19301}" type="presParOf" srcId="{83A6CC7E-DD40-4EC0-90F1-3C4714437B56}" destId="{78D48A30-0DC3-47D6-AC7C-61F93C0B4D8A}" srcOrd="2" destOrd="0" presId="urn:microsoft.com/office/officeart/2005/8/layout/hProcess6"/>
    <dgm:cxn modelId="{12A594CA-4966-47D5-B188-4998B3DA4968}" type="presParOf" srcId="{83A6CC7E-DD40-4EC0-90F1-3C4714437B56}" destId="{2C3CA83F-CEF3-4572-B867-272FEE121FD7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ECA215-1B35-4414-819B-3F5945865CD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88B9257-62D4-4B65-A251-71219DC218D5}">
      <dgm:prSet phldrT="[Text]"/>
      <dgm:spPr/>
      <dgm:t>
        <a:bodyPr/>
        <a:lstStyle/>
        <a:p>
          <a:r>
            <a:rPr lang="en-IN" dirty="0" smtClean="0"/>
            <a:t>Unsatisfied Needs</a:t>
          </a:r>
          <a:endParaRPr lang="en-IN" dirty="0"/>
        </a:p>
      </dgm:t>
    </dgm:pt>
    <dgm:pt modelId="{3076590A-8D4D-4B7F-8692-3C5C92A75824}" type="parTrans" cxnId="{B44D9938-E832-497A-BC56-3227FB97E5E6}">
      <dgm:prSet/>
      <dgm:spPr/>
      <dgm:t>
        <a:bodyPr/>
        <a:lstStyle/>
        <a:p>
          <a:endParaRPr lang="en-IN"/>
        </a:p>
      </dgm:t>
    </dgm:pt>
    <dgm:pt modelId="{29FBE24A-829E-4A24-995B-852BCC69A351}" type="sibTrans" cxnId="{B44D9938-E832-497A-BC56-3227FB97E5E6}">
      <dgm:prSet/>
      <dgm:spPr/>
      <dgm:t>
        <a:bodyPr/>
        <a:lstStyle/>
        <a:p>
          <a:endParaRPr lang="en-IN"/>
        </a:p>
      </dgm:t>
    </dgm:pt>
    <dgm:pt modelId="{CD074BB8-D4F0-44EB-BE60-AF0169783825}">
      <dgm:prSet phldrT="[Text]"/>
      <dgm:spPr/>
      <dgm:t>
        <a:bodyPr/>
        <a:lstStyle/>
        <a:p>
          <a:r>
            <a:rPr lang="en-IN" dirty="0" smtClean="0"/>
            <a:t>Tension</a:t>
          </a:r>
          <a:endParaRPr lang="en-IN" dirty="0"/>
        </a:p>
      </dgm:t>
    </dgm:pt>
    <dgm:pt modelId="{550A0134-8645-4BA5-86A2-840BE588BC45}" type="parTrans" cxnId="{75DD16A7-765B-4308-A734-4EF5BB80D9A1}">
      <dgm:prSet/>
      <dgm:spPr/>
      <dgm:t>
        <a:bodyPr/>
        <a:lstStyle/>
        <a:p>
          <a:endParaRPr lang="en-IN"/>
        </a:p>
      </dgm:t>
    </dgm:pt>
    <dgm:pt modelId="{FF8BC1BC-446D-4272-A4DD-BE26EF427C04}" type="sibTrans" cxnId="{75DD16A7-765B-4308-A734-4EF5BB80D9A1}">
      <dgm:prSet/>
      <dgm:spPr/>
      <dgm:t>
        <a:bodyPr/>
        <a:lstStyle/>
        <a:p>
          <a:endParaRPr lang="en-IN"/>
        </a:p>
      </dgm:t>
    </dgm:pt>
    <dgm:pt modelId="{F3A0B5B3-DC35-46CE-A975-8EB3F5FCCB72}">
      <dgm:prSet phldrT="[Text]"/>
      <dgm:spPr/>
      <dgm:t>
        <a:bodyPr/>
        <a:lstStyle/>
        <a:p>
          <a:r>
            <a:rPr lang="en-IN" dirty="0" smtClean="0"/>
            <a:t>Drives</a:t>
          </a:r>
          <a:endParaRPr lang="en-IN" dirty="0"/>
        </a:p>
      </dgm:t>
    </dgm:pt>
    <dgm:pt modelId="{854543D3-F258-4B00-A593-A82C7070D6E0}" type="parTrans" cxnId="{1B31FDE5-9E33-4191-A577-7FFD661F601B}">
      <dgm:prSet/>
      <dgm:spPr/>
      <dgm:t>
        <a:bodyPr/>
        <a:lstStyle/>
        <a:p>
          <a:endParaRPr lang="en-IN"/>
        </a:p>
      </dgm:t>
    </dgm:pt>
    <dgm:pt modelId="{4AD20F3B-FF56-4557-8A4D-30695FB7A188}" type="sibTrans" cxnId="{1B31FDE5-9E33-4191-A577-7FFD661F601B}">
      <dgm:prSet/>
      <dgm:spPr/>
      <dgm:t>
        <a:bodyPr/>
        <a:lstStyle/>
        <a:p>
          <a:endParaRPr lang="en-IN"/>
        </a:p>
      </dgm:t>
    </dgm:pt>
    <dgm:pt modelId="{37746576-90E4-4E74-B75E-04E79EFC78CF}">
      <dgm:prSet/>
      <dgm:spPr/>
      <dgm:t>
        <a:bodyPr/>
        <a:lstStyle/>
        <a:p>
          <a:r>
            <a:rPr lang="en-IN" dirty="0" smtClean="0"/>
            <a:t>Search Behaviour</a:t>
          </a:r>
          <a:endParaRPr lang="en-IN" dirty="0"/>
        </a:p>
      </dgm:t>
    </dgm:pt>
    <dgm:pt modelId="{2501EEED-76D5-4F27-BEF0-ACA647FE2598}" type="parTrans" cxnId="{29D4109D-F425-42A9-B3AF-4D3E5A0AB1D6}">
      <dgm:prSet/>
      <dgm:spPr/>
      <dgm:t>
        <a:bodyPr/>
        <a:lstStyle/>
        <a:p>
          <a:endParaRPr lang="en-IN"/>
        </a:p>
      </dgm:t>
    </dgm:pt>
    <dgm:pt modelId="{3D68AEED-DD5B-4428-BC00-6D9AADE801D5}" type="sibTrans" cxnId="{29D4109D-F425-42A9-B3AF-4D3E5A0AB1D6}">
      <dgm:prSet/>
      <dgm:spPr/>
      <dgm:t>
        <a:bodyPr/>
        <a:lstStyle/>
        <a:p>
          <a:endParaRPr lang="en-IN"/>
        </a:p>
      </dgm:t>
    </dgm:pt>
    <dgm:pt modelId="{4133E658-6D8A-42BB-A815-5401E638DE3D}">
      <dgm:prSet/>
      <dgm:spPr/>
      <dgm:t>
        <a:bodyPr/>
        <a:lstStyle/>
        <a:p>
          <a:endParaRPr lang="en-IN"/>
        </a:p>
      </dgm:t>
    </dgm:pt>
    <dgm:pt modelId="{F68CAD62-161C-4990-9DB6-A17BB9341046}" type="parTrans" cxnId="{765077A3-D483-46CD-95B9-E442772292A6}">
      <dgm:prSet/>
      <dgm:spPr/>
      <dgm:t>
        <a:bodyPr/>
        <a:lstStyle/>
        <a:p>
          <a:endParaRPr lang="en-IN"/>
        </a:p>
      </dgm:t>
    </dgm:pt>
    <dgm:pt modelId="{5E0BEE2F-04E4-4BC4-A286-BE6262CE0ABF}" type="sibTrans" cxnId="{765077A3-D483-46CD-95B9-E442772292A6}">
      <dgm:prSet/>
      <dgm:spPr/>
      <dgm:t>
        <a:bodyPr/>
        <a:lstStyle/>
        <a:p>
          <a:endParaRPr lang="en-IN"/>
        </a:p>
      </dgm:t>
    </dgm:pt>
    <dgm:pt modelId="{638DC41C-1097-48A7-81D5-3C7AEACA6A7F}">
      <dgm:prSet/>
      <dgm:spPr/>
      <dgm:t>
        <a:bodyPr/>
        <a:lstStyle/>
        <a:p>
          <a:r>
            <a:rPr lang="en-IN" dirty="0" smtClean="0"/>
            <a:t>Satisfied Need</a:t>
          </a:r>
          <a:endParaRPr lang="en-IN" dirty="0"/>
        </a:p>
      </dgm:t>
    </dgm:pt>
    <dgm:pt modelId="{C35E0FA0-BA31-45E0-B7F4-370091122B61}" type="parTrans" cxnId="{E59A17B6-2080-41C8-867A-2FFD9E5E5E3B}">
      <dgm:prSet/>
      <dgm:spPr/>
      <dgm:t>
        <a:bodyPr/>
        <a:lstStyle/>
        <a:p>
          <a:endParaRPr lang="en-IN"/>
        </a:p>
      </dgm:t>
    </dgm:pt>
    <dgm:pt modelId="{7E0F4409-3097-429B-85C7-894383CBCCAB}" type="sibTrans" cxnId="{E59A17B6-2080-41C8-867A-2FFD9E5E5E3B}">
      <dgm:prSet/>
      <dgm:spPr/>
      <dgm:t>
        <a:bodyPr/>
        <a:lstStyle/>
        <a:p>
          <a:endParaRPr lang="en-IN"/>
        </a:p>
      </dgm:t>
    </dgm:pt>
    <dgm:pt modelId="{375F1655-FEDA-4B7C-BC8A-ACAA950308DB}">
      <dgm:prSet/>
      <dgm:spPr/>
      <dgm:t>
        <a:bodyPr/>
        <a:lstStyle/>
        <a:p>
          <a:r>
            <a:rPr lang="en-IN" dirty="0" smtClean="0"/>
            <a:t>Reduction of tension</a:t>
          </a:r>
          <a:endParaRPr lang="en-IN" dirty="0"/>
        </a:p>
      </dgm:t>
    </dgm:pt>
    <dgm:pt modelId="{CDE88A0A-3359-41F7-8E72-547FFA12F40B}" type="parTrans" cxnId="{C87C9361-B24F-41A9-94CB-10F590703183}">
      <dgm:prSet/>
      <dgm:spPr/>
      <dgm:t>
        <a:bodyPr/>
        <a:lstStyle/>
        <a:p>
          <a:endParaRPr lang="en-IN"/>
        </a:p>
      </dgm:t>
    </dgm:pt>
    <dgm:pt modelId="{69A4BC2C-A8D0-4935-80BB-910F1DCEEEE3}" type="sibTrans" cxnId="{C87C9361-B24F-41A9-94CB-10F590703183}">
      <dgm:prSet/>
      <dgm:spPr/>
      <dgm:t>
        <a:bodyPr/>
        <a:lstStyle/>
        <a:p>
          <a:endParaRPr lang="en-IN"/>
        </a:p>
      </dgm:t>
    </dgm:pt>
    <dgm:pt modelId="{FAD9AE22-336D-4945-96F1-EFD753720B59}" type="pres">
      <dgm:prSet presAssocID="{99ECA215-1B35-4414-819B-3F5945865C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59033DCF-0F4E-4973-AF85-B96A5A12910C}" type="pres">
      <dgm:prSet presAssocID="{088B9257-62D4-4B65-A251-71219DC218D5}" presName="composite" presStyleCnt="0"/>
      <dgm:spPr/>
    </dgm:pt>
    <dgm:pt modelId="{7BD2A7E6-5888-404A-B35C-69BB1DDA3030}" type="pres">
      <dgm:prSet presAssocID="{088B9257-62D4-4B65-A251-71219DC218D5}" presName="LShape" presStyleLbl="alignNode1" presStyleIdx="0" presStyleCnt="11"/>
      <dgm:spPr/>
    </dgm:pt>
    <dgm:pt modelId="{AF132765-F8AC-4D02-B075-B98226F3A835}" type="pres">
      <dgm:prSet presAssocID="{088B9257-62D4-4B65-A251-71219DC218D5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DBB8C5-CE68-4EAF-99F6-255033509F75}" type="pres">
      <dgm:prSet presAssocID="{088B9257-62D4-4B65-A251-71219DC218D5}" presName="Triangle" presStyleLbl="alignNode1" presStyleIdx="1" presStyleCnt="11"/>
      <dgm:spPr/>
    </dgm:pt>
    <dgm:pt modelId="{5507A1CB-B8F4-486F-8091-B3933F2BCAD6}" type="pres">
      <dgm:prSet presAssocID="{29FBE24A-829E-4A24-995B-852BCC69A351}" presName="sibTrans" presStyleCnt="0"/>
      <dgm:spPr/>
    </dgm:pt>
    <dgm:pt modelId="{D92ED421-F9E7-4F3C-B8C1-9205CB2918A6}" type="pres">
      <dgm:prSet presAssocID="{29FBE24A-829E-4A24-995B-852BCC69A351}" presName="space" presStyleCnt="0"/>
      <dgm:spPr/>
    </dgm:pt>
    <dgm:pt modelId="{6ADCACFD-B2BB-4DA9-B133-A639E24DC941}" type="pres">
      <dgm:prSet presAssocID="{CD074BB8-D4F0-44EB-BE60-AF0169783825}" presName="composite" presStyleCnt="0"/>
      <dgm:spPr/>
    </dgm:pt>
    <dgm:pt modelId="{0C4AEF67-4040-4194-8F65-68AE02473E70}" type="pres">
      <dgm:prSet presAssocID="{CD074BB8-D4F0-44EB-BE60-AF0169783825}" presName="LShape" presStyleLbl="alignNode1" presStyleIdx="2" presStyleCnt="11"/>
      <dgm:spPr/>
    </dgm:pt>
    <dgm:pt modelId="{FB7A8101-BB8D-42EF-A172-71F007CD5969}" type="pres">
      <dgm:prSet presAssocID="{CD074BB8-D4F0-44EB-BE60-AF0169783825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19AE7C-F02F-4A4C-A6AD-AD9FA43F7FC7}" type="pres">
      <dgm:prSet presAssocID="{CD074BB8-D4F0-44EB-BE60-AF0169783825}" presName="Triangle" presStyleLbl="alignNode1" presStyleIdx="3" presStyleCnt="11"/>
      <dgm:spPr/>
    </dgm:pt>
    <dgm:pt modelId="{91A64B96-9753-4164-B12A-07E123D7A702}" type="pres">
      <dgm:prSet presAssocID="{FF8BC1BC-446D-4272-A4DD-BE26EF427C04}" presName="sibTrans" presStyleCnt="0"/>
      <dgm:spPr/>
    </dgm:pt>
    <dgm:pt modelId="{5813A65A-C956-493A-8A54-6CCF59E0414D}" type="pres">
      <dgm:prSet presAssocID="{FF8BC1BC-446D-4272-A4DD-BE26EF427C04}" presName="space" presStyleCnt="0"/>
      <dgm:spPr/>
    </dgm:pt>
    <dgm:pt modelId="{E2B9275B-577A-4C18-8FBE-BF3E1A0CF4E6}" type="pres">
      <dgm:prSet presAssocID="{F3A0B5B3-DC35-46CE-A975-8EB3F5FCCB72}" presName="composite" presStyleCnt="0"/>
      <dgm:spPr/>
    </dgm:pt>
    <dgm:pt modelId="{A1BC7EE7-BB5F-4334-B2B9-12D3DAAAFB83}" type="pres">
      <dgm:prSet presAssocID="{F3A0B5B3-DC35-46CE-A975-8EB3F5FCCB72}" presName="LShape" presStyleLbl="alignNode1" presStyleIdx="4" presStyleCnt="11"/>
      <dgm:spPr/>
    </dgm:pt>
    <dgm:pt modelId="{9A0ACB1D-4B42-44C5-AAA8-35E17AEA7A63}" type="pres">
      <dgm:prSet presAssocID="{F3A0B5B3-DC35-46CE-A975-8EB3F5FCCB72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8774BB-9AE2-4D68-BB16-43879D1679B2}" type="pres">
      <dgm:prSet presAssocID="{F3A0B5B3-DC35-46CE-A975-8EB3F5FCCB72}" presName="Triangle" presStyleLbl="alignNode1" presStyleIdx="5" presStyleCnt="11"/>
      <dgm:spPr/>
    </dgm:pt>
    <dgm:pt modelId="{F826C016-3E8F-4D6E-B828-369466284F63}" type="pres">
      <dgm:prSet presAssocID="{4AD20F3B-FF56-4557-8A4D-30695FB7A188}" presName="sibTrans" presStyleCnt="0"/>
      <dgm:spPr/>
    </dgm:pt>
    <dgm:pt modelId="{AE2ED438-66CA-4B58-925C-FD7400CC13F6}" type="pres">
      <dgm:prSet presAssocID="{4AD20F3B-FF56-4557-8A4D-30695FB7A188}" presName="space" presStyleCnt="0"/>
      <dgm:spPr/>
    </dgm:pt>
    <dgm:pt modelId="{4D594574-7674-4B54-AF11-B8CC2CAB838B}" type="pres">
      <dgm:prSet presAssocID="{37746576-90E4-4E74-B75E-04E79EFC78CF}" presName="composite" presStyleCnt="0"/>
      <dgm:spPr/>
    </dgm:pt>
    <dgm:pt modelId="{79EE8DCA-4D44-457C-96AD-21C047DE3415}" type="pres">
      <dgm:prSet presAssocID="{37746576-90E4-4E74-B75E-04E79EFC78CF}" presName="LShape" presStyleLbl="alignNode1" presStyleIdx="6" presStyleCnt="11"/>
      <dgm:spPr/>
    </dgm:pt>
    <dgm:pt modelId="{8DFBD30D-2765-4DBA-9D85-66D8955CECBE}" type="pres">
      <dgm:prSet presAssocID="{37746576-90E4-4E74-B75E-04E79EFC78CF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9B1A92-24C1-4354-B6C5-BA8DB2ACE510}" type="pres">
      <dgm:prSet presAssocID="{37746576-90E4-4E74-B75E-04E79EFC78CF}" presName="Triangle" presStyleLbl="alignNode1" presStyleIdx="7" presStyleCnt="11"/>
      <dgm:spPr/>
    </dgm:pt>
    <dgm:pt modelId="{FD170EA8-C135-468A-9179-B8F4BA231527}" type="pres">
      <dgm:prSet presAssocID="{3D68AEED-DD5B-4428-BC00-6D9AADE801D5}" presName="sibTrans" presStyleCnt="0"/>
      <dgm:spPr/>
    </dgm:pt>
    <dgm:pt modelId="{AA397DCF-B8EC-4EDF-9814-9EE426F89F73}" type="pres">
      <dgm:prSet presAssocID="{3D68AEED-DD5B-4428-BC00-6D9AADE801D5}" presName="space" presStyleCnt="0"/>
      <dgm:spPr/>
    </dgm:pt>
    <dgm:pt modelId="{562150F6-FF6D-4065-B40B-A4DAA2A67F36}" type="pres">
      <dgm:prSet presAssocID="{638DC41C-1097-48A7-81D5-3C7AEACA6A7F}" presName="composite" presStyleCnt="0"/>
      <dgm:spPr/>
    </dgm:pt>
    <dgm:pt modelId="{E1931641-5CD9-4A7E-873D-C93FA51390B3}" type="pres">
      <dgm:prSet presAssocID="{638DC41C-1097-48A7-81D5-3C7AEACA6A7F}" presName="LShape" presStyleLbl="alignNode1" presStyleIdx="8" presStyleCnt="11"/>
      <dgm:spPr/>
    </dgm:pt>
    <dgm:pt modelId="{0DB867F1-062D-4650-9571-744DF5798C4B}" type="pres">
      <dgm:prSet presAssocID="{638DC41C-1097-48A7-81D5-3C7AEACA6A7F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F4A73D-9097-4F22-9F4F-CEE85872F994}" type="pres">
      <dgm:prSet presAssocID="{638DC41C-1097-48A7-81D5-3C7AEACA6A7F}" presName="Triangle" presStyleLbl="alignNode1" presStyleIdx="9" presStyleCnt="11"/>
      <dgm:spPr/>
    </dgm:pt>
    <dgm:pt modelId="{24247533-CCA7-47E2-8CFC-9C3B08DCE166}" type="pres">
      <dgm:prSet presAssocID="{7E0F4409-3097-429B-85C7-894383CBCCAB}" presName="sibTrans" presStyleCnt="0"/>
      <dgm:spPr/>
    </dgm:pt>
    <dgm:pt modelId="{D0D8F4CA-51C7-447A-B7BF-78591340EBD0}" type="pres">
      <dgm:prSet presAssocID="{7E0F4409-3097-429B-85C7-894383CBCCAB}" presName="space" presStyleCnt="0"/>
      <dgm:spPr/>
    </dgm:pt>
    <dgm:pt modelId="{0CE9BF61-23CD-4EC4-8C39-C5BCB3A7A7B8}" type="pres">
      <dgm:prSet presAssocID="{375F1655-FEDA-4B7C-BC8A-ACAA950308DB}" presName="composite" presStyleCnt="0"/>
      <dgm:spPr/>
    </dgm:pt>
    <dgm:pt modelId="{57E694F5-3598-429E-AD34-4CA18722D0C1}" type="pres">
      <dgm:prSet presAssocID="{375F1655-FEDA-4B7C-BC8A-ACAA950308DB}" presName="LShape" presStyleLbl="alignNode1" presStyleIdx="10" presStyleCnt="11"/>
      <dgm:spPr/>
    </dgm:pt>
    <dgm:pt modelId="{A3C83BA7-E1D1-4540-A827-75108FCFC044}" type="pres">
      <dgm:prSet presAssocID="{375F1655-FEDA-4B7C-BC8A-ACAA950308DB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5DD16A7-765B-4308-A734-4EF5BB80D9A1}" srcId="{99ECA215-1B35-4414-819B-3F5945865CD9}" destId="{CD074BB8-D4F0-44EB-BE60-AF0169783825}" srcOrd="1" destOrd="0" parTransId="{550A0134-8645-4BA5-86A2-840BE588BC45}" sibTransId="{FF8BC1BC-446D-4272-A4DD-BE26EF427C04}"/>
    <dgm:cxn modelId="{939558AB-DA22-498F-8B67-71D8B3664915}" type="presOf" srcId="{37746576-90E4-4E74-B75E-04E79EFC78CF}" destId="{8DFBD30D-2765-4DBA-9D85-66D8955CECBE}" srcOrd="0" destOrd="0" presId="urn:microsoft.com/office/officeart/2009/3/layout/StepUpProcess"/>
    <dgm:cxn modelId="{CA8756E4-699B-431C-A6E4-5413C158F690}" type="presOf" srcId="{375F1655-FEDA-4B7C-BC8A-ACAA950308DB}" destId="{A3C83BA7-E1D1-4540-A827-75108FCFC044}" srcOrd="0" destOrd="0" presId="urn:microsoft.com/office/officeart/2009/3/layout/StepUpProcess"/>
    <dgm:cxn modelId="{7BCB16CE-942A-4B43-B9A3-9A93061E2782}" type="presOf" srcId="{638DC41C-1097-48A7-81D5-3C7AEACA6A7F}" destId="{0DB867F1-062D-4650-9571-744DF5798C4B}" srcOrd="0" destOrd="0" presId="urn:microsoft.com/office/officeart/2009/3/layout/StepUpProcess"/>
    <dgm:cxn modelId="{76F849BC-1C33-4B76-9254-1569F412D98A}" type="presOf" srcId="{F3A0B5B3-DC35-46CE-A975-8EB3F5FCCB72}" destId="{9A0ACB1D-4B42-44C5-AAA8-35E17AEA7A63}" srcOrd="0" destOrd="0" presId="urn:microsoft.com/office/officeart/2009/3/layout/StepUpProcess"/>
    <dgm:cxn modelId="{8D649D60-147F-4548-8537-45C378660EFC}" type="presOf" srcId="{088B9257-62D4-4B65-A251-71219DC218D5}" destId="{AF132765-F8AC-4D02-B075-B98226F3A835}" srcOrd="0" destOrd="0" presId="urn:microsoft.com/office/officeart/2009/3/layout/StepUpProcess"/>
    <dgm:cxn modelId="{765077A3-D483-46CD-95B9-E442772292A6}" srcId="{37746576-90E4-4E74-B75E-04E79EFC78CF}" destId="{4133E658-6D8A-42BB-A815-5401E638DE3D}" srcOrd="0" destOrd="0" parTransId="{F68CAD62-161C-4990-9DB6-A17BB9341046}" sibTransId="{5E0BEE2F-04E4-4BC4-A286-BE6262CE0ABF}"/>
    <dgm:cxn modelId="{F5C69DD8-5DAE-447F-A413-6B137FC16750}" type="presOf" srcId="{CD074BB8-D4F0-44EB-BE60-AF0169783825}" destId="{FB7A8101-BB8D-42EF-A172-71F007CD5969}" srcOrd="0" destOrd="0" presId="urn:microsoft.com/office/officeart/2009/3/layout/StepUpProcess"/>
    <dgm:cxn modelId="{B44D9938-E832-497A-BC56-3227FB97E5E6}" srcId="{99ECA215-1B35-4414-819B-3F5945865CD9}" destId="{088B9257-62D4-4B65-A251-71219DC218D5}" srcOrd="0" destOrd="0" parTransId="{3076590A-8D4D-4B7F-8692-3C5C92A75824}" sibTransId="{29FBE24A-829E-4A24-995B-852BCC69A351}"/>
    <dgm:cxn modelId="{8946A10F-F466-40A7-A730-5FD30FC4EA7F}" type="presOf" srcId="{4133E658-6D8A-42BB-A815-5401E638DE3D}" destId="{8DFBD30D-2765-4DBA-9D85-66D8955CECBE}" srcOrd="0" destOrd="1" presId="urn:microsoft.com/office/officeart/2009/3/layout/StepUpProcess"/>
    <dgm:cxn modelId="{29D4109D-F425-42A9-B3AF-4D3E5A0AB1D6}" srcId="{99ECA215-1B35-4414-819B-3F5945865CD9}" destId="{37746576-90E4-4E74-B75E-04E79EFC78CF}" srcOrd="3" destOrd="0" parTransId="{2501EEED-76D5-4F27-BEF0-ACA647FE2598}" sibTransId="{3D68AEED-DD5B-4428-BC00-6D9AADE801D5}"/>
    <dgm:cxn modelId="{E59A17B6-2080-41C8-867A-2FFD9E5E5E3B}" srcId="{99ECA215-1B35-4414-819B-3F5945865CD9}" destId="{638DC41C-1097-48A7-81D5-3C7AEACA6A7F}" srcOrd="4" destOrd="0" parTransId="{C35E0FA0-BA31-45E0-B7F4-370091122B61}" sibTransId="{7E0F4409-3097-429B-85C7-894383CBCCAB}"/>
    <dgm:cxn modelId="{C87C9361-B24F-41A9-94CB-10F590703183}" srcId="{99ECA215-1B35-4414-819B-3F5945865CD9}" destId="{375F1655-FEDA-4B7C-BC8A-ACAA950308DB}" srcOrd="5" destOrd="0" parTransId="{CDE88A0A-3359-41F7-8E72-547FFA12F40B}" sibTransId="{69A4BC2C-A8D0-4935-80BB-910F1DCEEEE3}"/>
    <dgm:cxn modelId="{1B31FDE5-9E33-4191-A577-7FFD661F601B}" srcId="{99ECA215-1B35-4414-819B-3F5945865CD9}" destId="{F3A0B5B3-DC35-46CE-A975-8EB3F5FCCB72}" srcOrd="2" destOrd="0" parTransId="{854543D3-F258-4B00-A593-A82C7070D6E0}" sibTransId="{4AD20F3B-FF56-4557-8A4D-30695FB7A188}"/>
    <dgm:cxn modelId="{6288F701-4CB9-4896-ADC6-6A66B146CB2C}" type="presOf" srcId="{99ECA215-1B35-4414-819B-3F5945865CD9}" destId="{FAD9AE22-336D-4945-96F1-EFD753720B59}" srcOrd="0" destOrd="0" presId="urn:microsoft.com/office/officeart/2009/3/layout/StepUpProcess"/>
    <dgm:cxn modelId="{8D93C110-CD55-41A3-99CE-787A3F751DA6}" type="presParOf" srcId="{FAD9AE22-336D-4945-96F1-EFD753720B59}" destId="{59033DCF-0F4E-4973-AF85-B96A5A12910C}" srcOrd="0" destOrd="0" presId="urn:microsoft.com/office/officeart/2009/3/layout/StepUpProcess"/>
    <dgm:cxn modelId="{3C3793D3-15EE-4965-A004-135EBEB2D455}" type="presParOf" srcId="{59033DCF-0F4E-4973-AF85-B96A5A12910C}" destId="{7BD2A7E6-5888-404A-B35C-69BB1DDA3030}" srcOrd="0" destOrd="0" presId="urn:microsoft.com/office/officeart/2009/3/layout/StepUpProcess"/>
    <dgm:cxn modelId="{25407A76-41DA-4381-8D6A-F4DB42F40C08}" type="presParOf" srcId="{59033DCF-0F4E-4973-AF85-B96A5A12910C}" destId="{AF132765-F8AC-4D02-B075-B98226F3A835}" srcOrd="1" destOrd="0" presId="urn:microsoft.com/office/officeart/2009/3/layout/StepUpProcess"/>
    <dgm:cxn modelId="{230255F7-2753-40CC-8D9E-24779A7F069C}" type="presParOf" srcId="{59033DCF-0F4E-4973-AF85-B96A5A12910C}" destId="{EDDBB8C5-CE68-4EAF-99F6-255033509F75}" srcOrd="2" destOrd="0" presId="urn:microsoft.com/office/officeart/2009/3/layout/StepUpProcess"/>
    <dgm:cxn modelId="{F66A5B2A-7A13-412E-9AC0-EECD592EF602}" type="presParOf" srcId="{FAD9AE22-336D-4945-96F1-EFD753720B59}" destId="{5507A1CB-B8F4-486F-8091-B3933F2BCAD6}" srcOrd="1" destOrd="0" presId="urn:microsoft.com/office/officeart/2009/3/layout/StepUpProcess"/>
    <dgm:cxn modelId="{849171CB-4AFD-4763-AF05-E729B47A95D7}" type="presParOf" srcId="{5507A1CB-B8F4-486F-8091-B3933F2BCAD6}" destId="{D92ED421-F9E7-4F3C-B8C1-9205CB2918A6}" srcOrd="0" destOrd="0" presId="urn:microsoft.com/office/officeart/2009/3/layout/StepUpProcess"/>
    <dgm:cxn modelId="{4FE5AEE6-0E62-4655-840F-85CD25BFC419}" type="presParOf" srcId="{FAD9AE22-336D-4945-96F1-EFD753720B59}" destId="{6ADCACFD-B2BB-4DA9-B133-A639E24DC941}" srcOrd="2" destOrd="0" presId="urn:microsoft.com/office/officeart/2009/3/layout/StepUpProcess"/>
    <dgm:cxn modelId="{9BE46487-2EEB-4DD1-8FE7-E3F7BD67CAB7}" type="presParOf" srcId="{6ADCACFD-B2BB-4DA9-B133-A639E24DC941}" destId="{0C4AEF67-4040-4194-8F65-68AE02473E70}" srcOrd="0" destOrd="0" presId="urn:microsoft.com/office/officeart/2009/3/layout/StepUpProcess"/>
    <dgm:cxn modelId="{070586FD-6A8C-4EA6-85F1-E10717474D4B}" type="presParOf" srcId="{6ADCACFD-B2BB-4DA9-B133-A639E24DC941}" destId="{FB7A8101-BB8D-42EF-A172-71F007CD5969}" srcOrd="1" destOrd="0" presId="urn:microsoft.com/office/officeart/2009/3/layout/StepUpProcess"/>
    <dgm:cxn modelId="{396C4CAD-0BB0-4338-9233-021BC6C9D6CE}" type="presParOf" srcId="{6ADCACFD-B2BB-4DA9-B133-A639E24DC941}" destId="{4A19AE7C-F02F-4A4C-A6AD-AD9FA43F7FC7}" srcOrd="2" destOrd="0" presId="urn:microsoft.com/office/officeart/2009/3/layout/StepUpProcess"/>
    <dgm:cxn modelId="{881FA23D-9FEB-4B7E-A110-482FE0EB8DAE}" type="presParOf" srcId="{FAD9AE22-336D-4945-96F1-EFD753720B59}" destId="{91A64B96-9753-4164-B12A-07E123D7A702}" srcOrd="3" destOrd="0" presId="urn:microsoft.com/office/officeart/2009/3/layout/StepUpProcess"/>
    <dgm:cxn modelId="{8405A9DF-85C1-494D-B4A8-C910DE2605F4}" type="presParOf" srcId="{91A64B96-9753-4164-B12A-07E123D7A702}" destId="{5813A65A-C956-493A-8A54-6CCF59E0414D}" srcOrd="0" destOrd="0" presId="urn:microsoft.com/office/officeart/2009/3/layout/StepUpProcess"/>
    <dgm:cxn modelId="{6FBDBB87-3FDB-4D6D-9DE7-F646A53B903C}" type="presParOf" srcId="{FAD9AE22-336D-4945-96F1-EFD753720B59}" destId="{E2B9275B-577A-4C18-8FBE-BF3E1A0CF4E6}" srcOrd="4" destOrd="0" presId="urn:microsoft.com/office/officeart/2009/3/layout/StepUpProcess"/>
    <dgm:cxn modelId="{6AEE2039-B110-4CEC-AEC3-AFF22A32EC5D}" type="presParOf" srcId="{E2B9275B-577A-4C18-8FBE-BF3E1A0CF4E6}" destId="{A1BC7EE7-BB5F-4334-B2B9-12D3DAAAFB83}" srcOrd="0" destOrd="0" presId="urn:microsoft.com/office/officeart/2009/3/layout/StepUpProcess"/>
    <dgm:cxn modelId="{B72CA075-2AE6-429A-8CC3-02FC441031CB}" type="presParOf" srcId="{E2B9275B-577A-4C18-8FBE-BF3E1A0CF4E6}" destId="{9A0ACB1D-4B42-44C5-AAA8-35E17AEA7A63}" srcOrd="1" destOrd="0" presId="urn:microsoft.com/office/officeart/2009/3/layout/StepUpProcess"/>
    <dgm:cxn modelId="{148DD969-FFA1-4EF7-99E2-B71ECB1C8064}" type="presParOf" srcId="{E2B9275B-577A-4C18-8FBE-BF3E1A0CF4E6}" destId="{B88774BB-9AE2-4D68-BB16-43879D1679B2}" srcOrd="2" destOrd="0" presId="urn:microsoft.com/office/officeart/2009/3/layout/StepUpProcess"/>
    <dgm:cxn modelId="{0D006244-B8EE-44DA-82A0-263A35F22B2E}" type="presParOf" srcId="{FAD9AE22-336D-4945-96F1-EFD753720B59}" destId="{F826C016-3E8F-4D6E-B828-369466284F63}" srcOrd="5" destOrd="0" presId="urn:microsoft.com/office/officeart/2009/3/layout/StepUpProcess"/>
    <dgm:cxn modelId="{D3FE40EF-74C1-4EB7-93A5-FEBDE77A70A9}" type="presParOf" srcId="{F826C016-3E8F-4D6E-B828-369466284F63}" destId="{AE2ED438-66CA-4B58-925C-FD7400CC13F6}" srcOrd="0" destOrd="0" presId="urn:microsoft.com/office/officeart/2009/3/layout/StepUpProcess"/>
    <dgm:cxn modelId="{538AD7DE-0635-4795-8B7A-9743F4085AD6}" type="presParOf" srcId="{FAD9AE22-336D-4945-96F1-EFD753720B59}" destId="{4D594574-7674-4B54-AF11-B8CC2CAB838B}" srcOrd="6" destOrd="0" presId="urn:microsoft.com/office/officeart/2009/3/layout/StepUpProcess"/>
    <dgm:cxn modelId="{A707B1F8-75A6-4B53-88B4-EF1F1FB5F77B}" type="presParOf" srcId="{4D594574-7674-4B54-AF11-B8CC2CAB838B}" destId="{79EE8DCA-4D44-457C-96AD-21C047DE3415}" srcOrd="0" destOrd="0" presId="urn:microsoft.com/office/officeart/2009/3/layout/StepUpProcess"/>
    <dgm:cxn modelId="{CD685496-5527-4C23-80DD-8F8ED23EA528}" type="presParOf" srcId="{4D594574-7674-4B54-AF11-B8CC2CAB838B}" destId="{8DFBD30D-2765-4DBA-9D85-66D8955CECBE}" srcOrd="1" destOrd="0" presId="urn:microsoft.com/office/officeart/2009/3/layout/StepUpProcess"/>
    <dgm:cxn modelId="{3DD3BF8B-C8FC-408A-8E4C-E8D8D32759DA}" type="presParOf" srcId="{4D594574-7674-4B54-AF11-B8CC2CAB838B}" destId="{E09B1A92-24C1-4354-B6C5-BA8DB2ACE510}" srcOrd="2" destOrd="0" presId="urn:microsoft.com/office/officeart/2009/3/layout/StepUpProcess"/>
    <dgm:cxn modelId="{3A249EFB-BA06-4CD6-A163-5E8E4852C0B6}" type="presParOf" srcId="{FAD9AE22-336D-4945-96F1-EFD753720B59}" destId="{FD170EA8-C135-468A-9179-B8F4BA231527}" srcOrd="7" destOrd="0" presId="urn:microsoft.com/office/officeart/2009/3/layout/StepUpProcess"/>
    <dgm:cxn modelId="{C783D745-3E3A-4C07-98D0-EFF8306F23A7}" type="presParOf" srcId="{FD170EA8-C135-468A-9179-B8F4BA231527}" destId="{AA397DCF-B8EC-4EDF-9814-9EE426F89F73}" srcOrd="0" destOrd="0" presId="urn:microsoft.com/office/officeart/2009/3/layout/StepUpProcess"/>
    <dgm:cxn modelId="{26B03FF9-D7CC-45F4-A228-255F56533453}" type="presParOf" srcId="{FAD9AE22-336D-4945-96F1-EFD753720B59}" destId="{562150F6-FF6D-4065-B40B-A4DAA2A67F36}" srcOrd="8" destOrd="0" presId="urn:microsoft.com/office/officeart/2009/3/layout/StepUpProcess"/>
    <dgm:cxn modelId="{08C53B8B-6FA2-40E4-AA15-40D6689CDDFA}" type="presParOf" srcId="{562150F6-FF6D-4065-B40B-A4DAA2A67F36}" destId="{E1931641-5CD9-4A7E-873D-C93FA51390B3}" srcOrd="0" destOrd="0" presId="urn:microsoft.com/office/officeart/2009/3/layout/StepUpProcess"/>
    <dgm:cxn modelId="{DB1D5B56-3EE6-44AD-AD9B-AD3C2EF46488}" type="presParOf" srcId="{562150F6-FF6D-4065-B40B-A4DAA2A67F36}" destId="{0DB867F1-062D-4650-9571-744DF5798C4B}" srcOrd="1" destOrd="0" presId="urn:microsoft.com/office/officeart/2009/3/layout/StepUpProcess"/>
    <dgm:cxn modelId="{EBCB7122-5A81-41E7-961B-7F3513708C8F}" type="presParOf" srcId="{562150F6-FF6D-4065-B40B-A4DAA2A67F36}" destId="{39F4A73D-9097-4F22-9F4F-CEE85872F994}" srcOrd="2" destOrd="0" presId="urn:microsoft.com/office/officeart/2009/3/layout/StepUpProcess"/>
    <dgm:cxn modelId="{4FD84334-7DBB-420B-91F7-4D4EDBA722D9}" type="presParOf" srcId="{FAD9AE22-336D-4945-96F1-EFD753720B59}" destId="{24247533-CCA7-47E2-8CFC-9C3B08DCE166}" srcOrd="9" destOrd="0" presId="urn:microsoft.com/office/officeart/2009/3/layout/StepUpProcess"/>
    <dgm:cxn modelId="{BFE99685-6E1F-4A19-9F49-0D9013CC81A7}" type="presParOf" srcId="{24247533-CCA7-47E2-8CFC-9C3B08DCE166}" destId="{D0D8F4CA-51C7-447A-B7BF-78591340EBD0}" srcOrd="0" destOrd="0" presId="urn:microsoft.com/office/officeart/2009/3/layout/StepUpProcess"/>
    <dgm:cxn modelId="{BFCF9ECA-2EEE-4A30-B6DB-C1DE2E524F71}" type="presParOf" srcId="{FAD9AE22-336D-4945-96F1-EFD753720B59}" destId="{0CE9BF61-23CD-4EC4-8C39-C5BCB3A7A7B8}" srcOrd="10" destOrd="0" presId="urn:microsoft.com/office/officeart/2009/3/layout/StepUpProcess"/>
    <dgm:cxn modelId="{4AB74B76-F386-4494-8A23-B6864D810D11}" type="presParOf" srcId="{0CE9BF61-23CD-4EC4-8C39-C5BCB3A7A7B8}" destId="{57E694F5-3598-429E-AD34-4CA18722D0C1}" srcOrd="0" destOrd="0" presId="urn:microsoft.com/office/officeart/2009/3/layout/StepUpProcess"/>
    <dgm:cxn modelId="{586B3B3C-294D-4513-9296-31A29B3C9642}" type="presParOf" srcId="{0CE9BF61-23CD-4EC4-8C39-C5BCB3A7A7B8}" destId="{A3C83BA7-E1D1-4540-A827-75108FCFC044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CE624-CBA6-4BEB-B5AC-92A8B6ECFA8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1748208-E0BA-4704-A24F-A051E1F365A7}">
      <dgm:prSet phldrT="[Text]"/>
      <dgm:spPr>
        <a:solidFill>
          <a:srgbClr val="FF0000"/>
        </a:solidFill>
      </dgm:spPr>
      <dgm:t>
        <a:bodyPr/>
        <a:lstStyle/>
        <a:p>
          <a:r>
            <a:rPr lang="en-IN" b="1" dirty="0" smtClean="0"/>
            <a:t>Behaviour</a:t>
          </a:r>
          <a:endParaRPr lang="en-IN" b="1" dirty="0"/>
        </a:p>
      </dgm:t>
    </dgm:pt>
    <dgm:pt modelId="{F3CB1A11-F59A-4CAA-A898-304D64259E53}" type="parTrans" cxnId="{A004BF0E-3613-4F0B-8790-438F788B0802}">
      <dgm:prSet/>
      <dgm:spPr/>
      <dgm:t>
        <a:bodyPr/>
        <a:lstStyle/>
        <a:p>
          <a:endParaRPr lang="en-IN"/>
        </a:p>
      </dgm:t>
    </dgm:pt>
    <dgm:pt modelId="{573EE95E-E959-4B2D-881D-5DC65DF1C0B2}" type="sibTrans" cxnId="{A004BF0E-3613-4F0B-8790-438F788B0802}">
      <dgm:prSet/>
      <dgm:spPr/>
      <dgm:t>
        <a:bodyPr/>
        <a:lstStyle/>
        <a:p>
          <a:endParaRPr lang="en-IN"/>
        </a:p>
      </dgm:t>
    </dgm:pt>
    <dgm:pt modelId="{A1AC624A-4A65-49AE-A857-514D2552FF31}">
      <dgm:prSet phldrT="[Text]"/>
      <dgm:spPr>
        <a:solidFill>
          <a:srgbClr val="92D050"/>
        </a:solidFill>
      </dgm:spPr>
      <dgm:t>
        <a:bodyPr/>
        <a:lstStyle/>
        <a:p>
          <a:r>
            <a:rPr lang="en-IN" b="1" dirty="0" smtClean="0"/>
            <a:t>Hierarchical order</a:t>
          </a:r>
          <a:endParaRPr lang="en-IN" b="1" dirty="0"/>
        </a:p>
      </dgm:t>
    </dgm:pt>
    <dgm:pt modelId="{0F80789B-81AA-44AE-8533-9EC9D24762FD}" type="parTrans" cxnId="{14B3D50C-33DC-41D6-8C0E-D874E6D022E2}">
      <dgm:prSet/>
      <dgm:spPr/>
      <dgm:t>
        <a:bodyPr/>
        <a:lstStyle/>
        <a:p>
          <a:endParaRPr lang="en-IN"/>
        </a:p>
      </dgm:t>
    </dgm:pt>
    <dgm:pt modelId="{4456D313-7999-4849-87DB-0BD31C609A99}" type="sibTrans" cxnId="{14B3D50C-33DC-41D6-8C0E-D874E6D022E2}">
      <dgm:prSet/>
      <dgm:spPr/>
      <dgm:t>
        <a:bodyPr/>
        <a:lstStyle/>
        <a:p>
          <a:endParaRPr lang="en-IN"/>
        </a:p>
      </dgm:t>
    </dgm:pt>
    <dgm:pt modelId="{127CB011-E5CB-4B02-B38F-2F541834BA67}">
      <dgm:prSet phldrT="[Text]"/>
      <dgm:spPr>
        <a:solidFill>
          <a:srgbClr val="00B0F0"/>
        </a:solidFill>
      </dgm:spPr>
      <dgm:t>
        <a:bodyPr/>
        <a:lstStyle/>
        <a:p>
          <a:r>
            <a:rPr lang="en-IN" dirty="0" smtClean="0"/>
            <a:t>Satisfied Order</a:t>
          </a:r>
          <a:endParaRPr lang="en-IN" dirty="0"/>
        </a:p>
      </dgm:t>
    </dgm:pt>
    <dgm:pt modelId="{E4FA9726-B960-4E58-B663-1E6EE1649E8A}" type="parTrans" cxnId="{063FE741-BA97-48A7-B2CA-1EE9084A9183}">
      <dgm:prSet/>
      <dgm:spPr/>
      <dgm:t>
        <a:bodyPr/>
        <a:lstStyle/>
        <a:p>
          <a:endParaRPr lang="en-IN"/>
        </a:p>
      </dgm:t>
    </dgm:pt>
    <dgm:pt modelId="{D549587D-9188-4BF9-B3B5-D71AB5D5D7D6}" type="sibTrans" cxnId="{063FE741-BA97-48A7-B2CA-1EE9084A9183}">
      <dgm:prSet/>
      <dgm:spPr/>
      <dgm:t>
        <a:bodyPr/>
        <a:lstStyle/>
        <a:p>
          <a:endParaRPr lang="en-IN"/>
        </a:p>
      </dgm:t>
    </dgm:pt>
    <dgm:pt modelId="{52586604-09F5-43AF-BD34-2F07D0B61113}">
      <dgm:prSet phldrT="[Text]"/>
      <dgm:spPr>
        <a:solidFill>
          <a:srgbClr val="FFC000"/>
        </a:solidFill>
      </dgm:spPr>
      <dgm:t>
        <a:bodyPr/>
        <a:lstStyle/>
        <a:p>
          <a:r>
            <a:rPr lang="en-IN" b="1" dirty="0" smtClean="0"/>
            <a:t>Lower Need</a:t>
          </a:r>
          <a:endParaRPr lang="en-IN" b="1" dirty="0"/>
        </a:p>
      </dgm:t>
    </dgm:pt>
    <dgm:pt modelId="{4CBB28A0-E974-479B-8130-304AB71B8C56}" type="parTrans" cxnId="{3A48AEF5-A599-4771-82CC-6E9D79C89500}">
      <dgm:prSet/>
      <dgm:spPr/>
      <dgm:t>
        <a:bodyPr/>
        <a:lstStyle/>
        <a:p>
          <a:endParaRPr lang="en-IN"/>
        </a:p>
      </dgm:t>
    </dgm:pt>
    <dgm:pt modelId="{284D147C-3FCA-4173-94C6-EA48B224EFDF}" type="sibTrans" cxnId="{3A48AEF5-A599-4771-82CC-6E9D79C89500}">
      <dgm:prSet/>
      <dgm:spPr/>
      <dgm:t>
        <a:bodyPr/>
        <a:lstStyle/>
        <a:p>
          <a:endParaRPr lang="en-IN"/>
        </a:p>
      </dgm:t>
    </dgm:pt>
    <dgm:pt modelId="{FE6921D9-481F-4326-BEFF-D970EDB04372}" type="pres">
      <dgm:prSet presAssocID="{8E4CE624-CBA6-4BEB-B5AC-92A8B6ECFA8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C3E43DD-C678-460E-9C69-5C0387AA13F7}" type="pres">
      <dgm:prSet presAssocID="{8E4CE624-CBA6-4BEB-B5AC-92A8B6ECFA8D}" presName="diamond" presStyleLbl="bgShp" presStyleIdx="0" presStyleCnt="1"/>
      <dgm:spPr/>
    </dgm:pt>
    <dgm:pt modelId="{729D21A2-EBFD-4CED-8802-555986D05811}" type="pres">
      <dgm:prSet presAssocID="{8E4CE624-CBA6-4BEB-B5AC-92A8B6ECFA8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C62630-7CD7-433D-B18B-A9733BD0958A}" type="pres">
      <dgm:prSet presAssocID="{8E4CE624-CBA6-4BEB-B5AC-92A8B6ECFA8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DF0617-5E44-4BDD-97B5-67B7A704CFED}" type="pres">
      <dgm:prSet presAssocID="{8E4CE624-CBA6-4BEB-B5AC-92A8B6ECFA8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10B68D-B8E4-4759-8755-64DD631B3142}" type="pres">
      <dgm:prSet presAssocID="{8E4CE624-CBA6-4BEB-B5AC-92A8B6ECFA8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39FCF15-A4C7-42A1-9242-AFE75D7403C8}" type="presOf" srcId="{127CB011-E5CB-4B02-B38F-2F541834BA67}" destId="{20DF0617-5E44-4BDD-97B5-67B7A704CFED}" srcOrd="0" destOrd="0" presId="urn:microsoft.com/office/officeart/2005/8/layout/matrix3"/>
    <dgm:cxn modelId="{DF345787-48B1-45B1-98BC-1365529BEE20}" type="presOf" srcId="{A1AC624A-4A65-49AE-A857-514D2552FF31}" destId="{B5C62630-7CD7-433D-B18B-A9733BD0958A}" srcOrd="0" destOrd="0" presId="urn:microsoft.com/office/officeart/2005/8/layout/matrix3"/>
    <dgm:cxn modelId="{68CC5607-7F62-4FB3-A262-2CCD41DD1B85}" type="presOf" srcId="{8E4CE624-CBA6-4BEB-B5AC-92A8B6ECFA8D}" destId="{FE6921D9-481F-4326-BEFF-D970EDB04372}" srcOrd="0" destOrd="0" presId="urn:microsoft.com/office/officeart/2005/8/layout/matrix3"/>
    <dgm:cxn modelId="{3A48AEF5-A599-4771-82CC-6E9D79C89500}" srcId="{8E4CE624-CBA6-4BEB-B5AC-92A8B6ECFA8D}" destId="{52586604-09F5-43AF-BD34-2F07D0B61113}" srcOrd="3" destOrd="0" parTransId="{4CBB28A0-E974-479B-8130-304AB71B8C56}" sibTransId="{284D147C-3FCA-4173-94C6-EA48B224EFDF}"/>
    <dgm:cxn modelId="{CD6125EA-7A6C-410E-A254-0997FD3A5253}" type="presOf" srcId="{91748208-E0BA-4704-A24F-A051E1F365A7}" destId="{729D21A2-EBFD-4CED-8802-555986D05811}" srcOrd="0" destOrd="0" presId="urn:microsoft.com/office/officeart/2005/8/layout/matrix3"/>
    <dgm:cxn modelId="{063FE741-BA97-48A7-B2CA-1EE9084A9183}" srcId="{8E4CE624-CBA6-4BEB-B5AC-92A8B6ECFA8D}" destId="{127CB011-E5CB-4B02-B38F-2F541834BA67}" srcOrd="2" destOrd="0" parTransId="{E4FA9726-B960-4E58-B663-1E6EE1649E8A}" sibTransId="{D549587D-9188-4BF9-B3B5-D71AB5D5D7D6}"/>
    <dgm:cxn modelId="{14B3D50C-33DC-41D6-8C0E-D874E6D022E2}" srcId="{8E4CE624-CBA6-4BEB-B5AC-92A8B6ECFA8D}" destId="{A1AC624A-4A65-49AE-A857-514D2552FF31}" srcOrd="1" destOrd="0" parTransId="{0F80789B-81AA-44AE-8533-9EC9D24762FD}" sibTransId="{4456D313-7999-4849-87DB-0BD31C609A99}"/>
    <dgm:cxn modelId="{A004BF0E-3613-4F0B-8790-438F788B0802}" srcId="{8E4CE624-CBA6-4BEB-B5AC-92A8B6ECFA8D}" destId="{91748208-E0BA-4704-A24F-A051E1F365A7}" srcOrd="0" destOrd="0" parTransId="{F3CB1A11-F59A-4CAA-A898-304D64259E53}" sibTransId="{573EE95E-E959-4B2D-881D-5DC65DF1C0B2}"/>
    <dgm:cxn modelId="{FE27F2B7-9C20-4DB5-99F6-A9A66AAD337F}" type="presOf" srcId="{52586604-09F5-43AF-BD34-2F07D0B61113}" destId="{DD10B68D-B8E4-4759-8755-64DD631B3142}" srcOrd="0" destOrd="0" presId="urn:microsoft.com/office/officeart/2005/8/layout/matrix3"/>
    <dgm:cxn modelId="{B392EA81-4FA0-4B66-8F9B-35115B407DEF}" type="presParOf" srcId="{FE6921D9-481F-4326-BEFF-D970EDB04372}" destId="{DC3E43DD-C678-460E-9C69-5C0387AA13F7}" srcOrd="0" destOrd="0" presId="urn:microsoft.com/office/officeart/2005/8/layout/matrix3"/>
    <dgm:cxn modelId="{7DD89EC0-1FB0-4DF9-B2B6-A8CF650479C9}" type="presParOf" srcId="{FE6921D9-481F-4326-BEFF-D970EDB04372}" destId="{729D21A2-EBFD-4CED-8802-555986D05811}" srcOrd="1" destOrd="0" presId="urn:microsoft.com/office/officeart/2005/8/layout/matrix3"/>
    <dgm:cxn modelId="{2AEA4C97-562F-41E1-9E06-9768B8249196}" type="presParOf" srcId="{FE6921D9-481F-4326-BEFF-D970EDB04372}" destId="{B5C62630-7CD7-433D-B18B-A9733BD0958A}" srcOrd="2" destOrd="0" presId="urn:microsoft.com/office/officeart/2005/8/layout/matrix3"/>
    <dgm:cxn modelId="{ACBC26A2-8570-4E84-8678-1B75FAD4969B}" type="presParOf" srcId="{FE6921D9-481F-4326-BEFF-D970EDB04372}" destId="{20DF0617-5E44-4BDD-97B5-67B7A704CFED}" srcOrd="3" destOrd="0" presId="urn:microsoft.com/office/officeart/2005/8/layout/matrix3"/>
    <dgm:cxn modelId="{AAFA6690-08D9-4332-B919-F412B82F2185}" type="presParOf" srcId="{FE6921D9-481F-4326-BEFF-D970EDB04372}" destId="{DD10B68D-B8E4-4759-8755-64DD631B3142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2442A8-82F9-45E0-A025-8A40CF2E55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9D43271-882B-400A-BA17-2283D82BB53F}">
      <dgm:prSet phldrT="[Text]"/>
      <dgm:spPr/>
      <dgm:t>
        <a:bodyPr/>
        <a:lstStyle/>
        <a:p>
          <a:r>
            <a:rPr lang="en-IN" dirty="0" smtClean="0"/>
            <a:t>Financial </a:t>
          </a:r>
          <a:endParaRPr lang="en-IN" dirty="0"/>
        </a:p>
      </dgm:t>
    </dgm:pt>
    <dgm:pt modelId="{E43A982A-A9EB-4D24-9745-FD172D6D31E8}" type="parTrans" cxnId="{497853C8-D4AF-4296-83FE-C2288D2CC7FC}">
      <dgm:prSet/>
      <dgm:spPr/>
      <dgm:t>
        <a:bodyPr/>
        <a:lstStyle/>
        <a:p>
          <a:endParaRPr lang="en-IN"/>
        </a:p>
      </dgm:t>
    </dgm:pt>
    <dgm:pt modelId="{7EE1BE2E-3BEB-45EE-B46A-802D0E2C28E6}" type="sibTrans" cxnId="{497853C8-D4AF-4296-83FE-C2288D2CC7FC}">
      <dgm:prSet/>
      <dgm:spPr/>
      <dgm:t>
        <a:bodyPr/>
        <a:lstStyle/>
        <a:p>
          <a:endParaRPr lang="en-IN"/>
        </a:p>
      </dgm:t>
    </dgm:pt>
    <dgm:pt modelId="{6902E991-AA69-480C-8506-F529A8FDF642}">
      <dgm:prSet phldrT="[Text]"/>
      <dgm:spPr/>
      <dgm:t>
        <a:bodyPr/>
        <a:lstStyle/>
        <a:p>
          <a:r>
            <a:rPr lang="en-IN" dirty="0" smtClean="0"/>
            <a:t>Non-Financial </a:t>
          </a:r>
          <a:endParaRPr lang="en-IN" dirty="0"/>
        </a:p>
      </dgm:t>
    </dgm:pt>
    <dgm:pt modelId="{725D1B0A-90E5-4545-96AB-B48BAA598C42}" type="parTrans" cxnId="{E2E906EA-0EC7-4CDD-8983-D3B7D1F40BFA}">
      <dgm:prSet/>
      <dgm:spPr/>
      <dgm:t>
        <a:bodyPr/>
        <a:lstStyle/>
        <a:p>
          <a:endParaRPr lang="en-IN"/>
        </a:p>
      </dgm:t>
    </dgm:pt>
    <dgm:pt modelId="{392EFCE0-617A-4748-B103-5DD5C5551A68}" type="sibTrans" cxnId="{E2E906EA-0EC7-4CDD-8983-D3B7D1F40BFA}">
      <dgm:prSet/>
      <dgm:spPr/>
      <dgm:t>
        <a:bodyPr/>
        <a:lstStyle/>
        <a:p>
          <a:endParaRPr lang="en-IN"/>
        </a:p>
      </dgm:t>
    </dgm:pt>
    <dgm:pt modelId="{6C73CF1F-F708-4EC7-97DC-3B5EC2A64FC9}" type="pres">
      <dgm:prSet presAssocID="{C12442A8-82F9-45E0-A025-8A40CF2E55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A172D78-06A7-4C9A-A7CC-6A19ACDBB652}" type="pres">
      <dgm:prSet presAssocID="{C12442A8-82F9-45E0-A025-8A40CF2E55B9}" presName="ribbon" presStyleLbl="node1" presStyleIdx="0" presStyleCnt="1" custScaleX="81499" custScaleY="80679" custLinFactNeighborX="-5505" custLinFactNeighborY="-2769"/>
      <dgm:spPr/>
    </dgm:pt>
    <dgm:pt modelId="{24C13CD5-C0B7-4B55-96B6-5ED6C696FF93}" type="pres">
      <dgm:prSet presAssocID="{C12442A8-82F9-45E0-A025-8A40CF2E55B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21B104-DF19-4E3D-ACDA-B17EDF1016DD}" type="pres">
      <dgm:prSet presAssocID="{C12442A8-82F9-45E0-A025-8A40CF2E55B9}" presName="rightArrowText" presStyleLbl="node1" presStyleIdx="0" presStyleCnt="1" custLinFactNeighborX="-14370" custLinFactNeighborY="-165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059CFF3-90C1-4667-A148-01C2808F15C3}" type="presOf" srcId="{29D43271-882B-400A-BA17-2283D82BB53F}" destId="{24C13CD5-C0B7-4B55-96B6-5ED6C696FF93}" srcOrd="0" destOrd="0" presId="urn:microsoft.com/office/officeart/2005/8/layout/arrow6"/>
    <dgm:cxn modelId="{497853C8-D4AF-4296-83FE-C2288D2CC7FC}" srcId="{C12442A8-82F9-45E0-A025-8A40CF2E55B9}" destId="{29D43271-882B-400A-BA17-2283D82BB53F}" srcOrd="0" destOrd="0" parTransId="{E43A982A-A9EB-4D24-9745-FD172D6D31E8}" sibTransId="{7EE1BE2E-3BEB-45EE-B46A-802D0E2C28E6}"/>
    <dgm:cxn modelId="{470175D7-BEBC-4D2C-AB2E-A5397A747AAC}" type="presOf" srcId="{C12442A8-82F9-45E0-A025-8A40CF2E55B9}" destId="{6C73CF1F-F708-4EC7-97DC-3B5EC2A64FC9}" srcOrd="0" destOrd="0" presId="urn:microsoft.com/office/officeart/2005/8/layout/arrow6"/>
    <dgm:cxn modelId="{E2E906EA-0EC7-4CDD-8983-D3B7D1F40BFA}" srcId="{C12442A8-82F9-45E0-A025-8A40CF2E55B9}" destId="{6902E991-AA69-480C-8506-F529A8FDF642}" srcOrd="1" destOrd="0" parTransId="{725D1B0A-90E5-4545-96AB-B48BAA598C42}" sibTransId="{392EFCE0-617A-4748-B103-5DD5C5551A68}"/>
    <dgm:cxn modelId="{8A1E7E26-0F23-4CB4-8E19-A895661BCDDF}" type="presOf" srcId="{6902E991-AA69-480C-8506-F529A8FDF642}" destId="{EB21B104-DF19-4E3D-ACDA-B17EDF1016DD}" srcOrd="0" destOrd="0" presId="urn:microsoft.com/office/officeart/2005/8/layout/arrow6"/>
    <dgm:cxn modelId="{CB40EE0E-DBBD-475C-8408-0B2C723FB70C}" type="presParOf" srcId="{6C73CF1F-F708-4EC7-97DC-3B5EC2A64FC9}" destId="{2A172D78-06A7-4C9A-A7CC-6A19ACDBB652}" srcOrd="0" destOrd="0" presId="urn:microsoft.com/office/officeart/2005/8/layout/arrow6"/>
    <dgm:cxn modelId="{D40D122E-CF0B-49A7-A400-89246CBBBC23}" type="presParOf" srcId="{6C73CF1F-F708-4EC7-97DC-3B5EC2A64FC9}" destId="{24C13CD5-C0B7-4B55-96B6-5ED6C696FF93}" srcOrd="1" destOrd="0" presId="urn:microsoft.com/office/officeart/2005/8/layout/arrow6"/>
    <dgm:cxn modelId="{8D467C3C-6D7F-48C0-8B74-9ECF850C7049}" type="presParOf" srcId="{6C73CF1F-F708-4EC7-97DC-3B5EC2A64FC9}" destId="{EB21B104-DF19-4E3D-ACDA-B17EDF1016DD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533AD-DFD6-4BEC-AF2B-1E1492AD1F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A667F67-1065-446F-A9F4-9F401104C064}">
      <dgm:prSet phldrT="[Text]"/>
      <dgm:spPr/>
      <dgm:t>
        <a:bodyPr/>
        <a:lstStyle/>
        <a:p>
          <a:r>
            <a:rPr lang="en-IN" dirty="0" smtClean="0"/>
            <a:t>First Stage</a:t>
          </a:r>
          <a:endParaRPr lang="en-IN" dirty="0"/>
        </a:p>
      </dgm:t>
    </dgm:pt>
    <dgm:pt modelId="{6CC5C3C3-3E3E-44DE-94D4-272EA5863994}" type="parTrans" cxnId="{DF37591F-CAEE-4A76-A5A3-58861D4E32D4}">
      <dgm:prSet/>
      <dgm:spPr/>
      <dgm:t>
        <a:bodyPr/>
        <a:lstStyle/>
        <a:p>
          <a:endParaRPr lang="en-IN"/>
        </a:p>
      </dgm:t>
    </dgm:pt>
    <dgm:pt modelId="{BB3EBD73-0CC6-4FBE-87FE-2F81D712F895}" type="sibTrans" cxnId="{DF37591F-CAEE-4A76-A5A3-58861D4E32D4}">
      <dgm:prSet/>
      <dgm:spPr/>
      <dgm:t>
        <a:bodyPr/>
        <a:lstStyle/>
        <a:p>
          <a:endParaRPr lang="en-IN"/>
        </a:p>
      </dgm:t>
    </dgm:pt>
    <dgm:pt modelId="{172A8918-9947-44DF-98BE-66D3FCE1E8C4}">
      <dgm:prSet phldrT="[Text]"/>
      <dgm:spPr/>
      <dgm:t>
        <a:bodyPr/>
        <a:lstStyle/>
        <a:p>
          <a:r>
            <a:rPr lang="en-IN" dirty="0" smtClean="0"/>
            <a:t>Second Stage</a:t>
          </a:r>
          <a:endParaRPr lang="en-IN" dirty="0"/>
        </a:p>
      </dgm:t>
    </dgm:pt>
    <dgm:pt modelId="{37DDCEF0-08E7-4812-B26B-6BE52569A510}" type="parTrans" cxnId="{EFC23D3A-6594-49CD-A426-BEBB7517164F}">
      <dgm:prSet/>
      <dgm:spPr/>
      <dgm:t>
        <a:bodyPr/>
        <a:lstStyle/>
        <a:p>
          <a:endParaRPr lang="en-IN"/>
        </a:p>
      </dgm:t>
    </dgm:pt>
    <dgm:pt modelId="{74E96C7E-EACC-4E94-8F6F-8F1351BFF8B0}" type="sibTrans" cxnId="{EFC23D3A-6594-49CD-A426-BEBB7517164F}">
      <dgm:prSet/>
      <dgm:spPr/>
      <dgm:t>
        <a:bodyPr/>
        <a:lstStyle/>
        <a:p>
          <a:endParaRPr lang="en-IN"/>
        </a:p>
      </dgm:t>
    </dgm:pt>
    <dgm:pt modelId="{9F971E7B-53D4-42D0-B4D5-E09C04A36640}" type="pres">
      <dgm:prSet presAssocID="{106533AD-DFD6-4BEC-AF2B-1E1492AD1F20}" presName="Name0" presStyleCnt="0">
        <dgm:presLayoutVars>
          <dgm:dir/>
          <dgm:resizeHandles val="exact"/>
        </dgm:presLayoutVars>
      </dgm:prSet>
      <dgm:spPr/>
    </dgm:pt>
    <dgm:pt modelId="{8F9610A2-119D-444C-BF4D-F6B1B87C11C4}" type="pres">
      <dgm:prSet presAssocID="{FA667F67-1065-446F-A9F4-9F401104C06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53699D-1E26-49B3-88DA-BACE00E20F2A}" type="pres">
      <dgm:prSet presAssocID="{BB3EBD73-0CC6-4FBE-87FE-2F81D712F895}" presName="sibTrans" presStyleLbl="sibTrans2D1" presStyleIdx="0" presStyleCnt="1"/>
      <dgm:spPr/>
      <dgm:t>
        <a:bodyPr/>
        <a:lstStyle/>
        <a:p>
          <a:endParaRPr lang="en-IN"/>
        </a:p>
      </dgm:t>
    </dgm:pt>
    <dgm:pt modelId="{85994A4F-FD29-41B4-A532-7FA2432E583F}" type="pres">
      <dgm:prSet presAssocID="{BB3EBD73-0CC6-4FBE-87FE-2F81D712F895}" presName="connectorText" presStyleLbl="sibTrans2D1" presStyleIdx="0" presStyleCnt="1"/>
      <dgm:spPr/>
      <dgm:t>
        <a:bodyPr/>
        <a:lstStyle/>
        <a:p>
          <a:endParaRPr lang="en-IN"/>
        </a:p>
      </dgm:t>
    </dgm:pt>
    <dgm:pt modelId="{9CEE9763-21C9-402B-AFE7-FE2D438714B0}" type="pres">
      <dgm:prSet presAssocID="{172A8918-9947-44DF-98BE-66D3FCE1E8C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AD5D773-040C-41EF-A7A9-67B64E727EF2}" type="presOf" srcId="{172A8918-9947-44DF-98BE-66D3FCE1E8C4}" destId="{9CEE9763-21C9-402B-AFE7-FE2D438714B0}" srcOrd="0" destOrd="0" presId="urn:microsoft.com/office/officeart/2005/8/layout/process1"/>
    <dgm:cxn modelId="{E5657E64-E419-4231-BE57-222C980F50B7}" type="presOf" srcId="{BB3EBD73-0CC6-4FBE-87FE-2F81D712F895}" destId="{85994A4F-FD29-41B4-A532-7FA2432E583F}" srcOrd="1" destOrd="0" presId="urn:microsoft.com/office/officeart/2005/8/layout/process1"/>
    <dgm:cxn modelId="{DF37591F-CAEE-4A76-A5A3-58861D4E32D4}" srcId="{106533AD-DFD6-4BEC-AF2B-1E1492AD1F20}" destId="{FA667F67-1065-446F-A9F4-9F401104C064}" srcOrd="0" destOrd="0" parTransId="{6CC5C3C3-3E3E-44DE-94D4-272EA5863994}" sibTransId="{BB3EBD73-0CC6-4FBE-87FE-2F81D712F895}"/>
    <dgm:cxn modelId="{71D1D34F-ECA1-45EE-AE42-E54EBD732899}" type="presOf" srcId="{106533AD-DFD6-4BEC-AF2B-1E1492AD1F20}" destId="{9F971E7B-53D4-42D0-B4D5-E09C04A36640}" srcOrd="0" destOrd="0" presId="urn:microsoft.com/office/officeart/2005/8/layout/process1"/>
    <dgm:cxn modelId="{4FDF6226-C1DD-45CB-B306-1D3875B6B959}" type="presOf" srcId="{BB3EBD73-0CC6-4FBE-87FE-2F81D712F895}" destId="{5C53699D-1E26-49B3-88DA-BACE00E20F2A}" srcOrd="0" destOrd="0" presId="urn:microsoft.com/office/officeart/2005/8/layout/process1"/>
    <dgm:cxn modelId="{77FBC0FA-4456-4EAA-B429-4DB91CB8D54B}" type="presOf" srcId="{FA667F67-1065-446F-A9F4-9F401104C064}" destId="{8F9610A2-119D-444C-BF4D-F6B1B87C11C4}" srcOrd="0" destOrd="0" presId="urn:microsoft.com/office/officeart/2005/8/layout/process1"/>
    <dgm:cxn modelId="{EFC23D3A-6594-49CD-A426-BEBB7517164F}" srcId="{106533AD-DFD6-4BEC-AF2B-1E1492AD1F20}" destId="{172A8918-9947-44DF-98BE-66D3FCE1E8C4}" srcOrd="1" destOrd="0" parTransId="{37DDCEF0-08E7-4812-B26B-6BE52569A510}" sibTransId="{74E96C7E-EACC-4E94-8F6F-8F1351BFF8B0}"/>
    <dgm:cxn modelId="{A9AF765C-C873-4B05-954B-F62B21422957}" type="presParOf" srcId="{9F971E7B-53D4-42D0-B4D5-E09C04A36640}" destId="{8F9610A2-119D-444C-BF4D-F6B1B87C11C4}" srcOrd="0" destOrd="0" presId="urn:microsoft.com/office/officeart/2005/8/layout/process1"/>
    <dgm:cxn modelId="{26113179-7077-44A7-AB91-8E2A3C175FBD}" type="presParOf" srcId="{9F971E7B-53D4-42D0-B4D5-E09C04A36640}" destId="{5C53699D-1E26-49B3-88DA-BACE00E20F2A}" srcOrd="1" destOrd="0" presId="urn:microsoft.com/office/officeart/2005/8/layout/process1"/>
    <dgm:cxn modelId="{1618D915-7BC7-4571-BD35-CDCD9F6C82CE}" type="presParOf" srcId="{5C53699D-1E26-49B3-88DA-BACE00E20F2A}" destId="{85994A4F-FD29-41B4-A532-7FA2432E583F}" srcOrd="0" destOrd="0" presId="urn:microsoft.com/office/officeart/2005/8/layout/process1"/>
    <dgm:cxn modelId="{A60F1C7D-B350-46AC-B320-FAE52A85E50A}" type="presParOf" srcId="{9F971E7B-53D4-42D0-B4D5-E09C04A36640}" destId="{9CEE9763-21C9-402B-AFE7-FE2D438714B0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54E08A-7986-4D2E-8851-A09BC6613BF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01EC3FDD-CE6E-4269-AE1C-9EB470FC8C05}">
      <dgm:prSet phldrT="[Text]"/>
      <dgm:spPr/>
      <dgm:t>
        <a:bodyPr/>
        <a:lstStyle/>
        <a:p>
          <a:r>
            <a:rPr lang="en-IN" dirty="0" smtClean="0"/>
            <a:t>Interaction</a:t>
          </a:r>
          <a:endParaRPr lang="en-IN" dirty="0"/>
        </a:p>
      </dgm:t>
    </dgm:pt>
    <dgm:pt modelId="{C38E187B-9839-43B7-9047-3D1C372549A3}" type="parTrans" cxnId="{75A7405D-5753-4895-930B-9E9777CD3AE6}">
      <dgm:prSet/>
      <dgm:spPr/>
      <dgm:t>
        <a:bodyPr/>
        <a:lstStyle/>
        <a:p>
          <a:endParaRPr lang="en-IN"/>
        </a:p>
      </dgm:t>
    </dgm:pt>
    <dgm:pt modelId="{3F54582E-2502-4323-8A66-5C0ACC0887BC}" type="sibTrans" cxnId="{75A7405D-5753-4895-930B-9E9777CD3AE6}">
      <dgm:prSet/>
      <dgm:spPr/>
      <dgm:t>
        <a:bodyPr/>
        <a:lstStyle/>
        <a:p>
          <a:endParaRPr lang="en-IN"/>
        </a:p>
      </dgm:t>
    </dgm:pt>
    <dgm:pt modelId="{17D54744-6E63-4DF0-8259-6530826E0CD3}">
      <dgm:prSet phldrT="[Text]"/>
      <dgm:spPr/>
      <dgm:t>
        <a:bodyPr/>
        <a:lstStyle/>
        <a:p>
          <a:r>
            <a:rPr lang="en-IN" dirty="0" smtClean="0"/>
            <a:t>Common Goals</a:t>
          </a:r>
          <a:endParaRPr lang="en-IN" dirty="0"/>
        </a:p>
      </dgm:t>
    </dgm:pt>
    <dgm:pt modelId="{E97D4997-549D-43BB-811E-EF0FAA598752}" type="parTrans" cxnId="{06065C0A-3763-40E2-9162-2B9D5D9A33E3}">
      <dgm:prSet/>
      <dgm:spPr/>
      <dgm:t>
        <a:bodyPr/>
        <a:lstStyle/>
        <a:p>
          <a:endParaRPr lang="en-IN"/>
        </a:p>
      </dgm:t>
    </dgm:pt>
    <dgm:pt modelId="{B63BA122-43D6-4C89-BCB1-DE4DDBFFB6D2}" type="sibTrans" cxnId="{06065C0A-3763-40E2-9162-2B9D5D9A33E3}">
      <dgm:prSet/>
      <dgm:spPr/>
      <dgm:t>
        <a:bodyPr/>
        <a:lstStyle/>
        <a:p>
          <a:endParaRPr lang="en-IN"/>
        </a:p>
      </dgm:t>
    </dgm:pt>
    <dgm:pt modelId="{8EAACCAC-A2E2-4363-8EDF-DD539267226B}">
      <dgm:prSet phldrT="[Text]"/>
      <dgm:spPr/>
      <dgm:t>
        <a:bodyPr/>
        <a:lstStyle/>
        <a:p>
          <a:r>
            <a:rPr lang="en-IN" dirty="0" smtClean="0"/>
            <a:t>Influence</a:t>
          </a:r>
          <a:endParaRPr lang="en-IN" dirty="0"/>
        </a:p>
      </dgm:t>
    </dgm:pt>
    <dgm:pt modelId="{A59779D7-C0A1-4A26-BF0F-3D723AD7E8A4}" type="parTrans" cxnId="{9A2F0C5A-4D38-499B-AD95-88F6464B3B1B}">
      <dgm:prSet/>
      <dgm:spPr/>
      <dgm:t>
        <a:bodyPr/>
        <a:lstStyle/>
        <a:p>
          <a:endParaRPr lang="en-IN"/>
        </a:p>
      </dgm:t>
    </dgm:pt>
    <dgm:pt modelId="{8BC55FF6-715D-4ACB-9912-8405471FA6FD}" type="sibTrans" cxnId="{9A2F0C5A-4D38-499B-AD95-88F6464B3B1B}">
      <dgm:prSet/>
      <dgm:spPr/>
      <dgm:t>
        <a:bodyPr/>
        <a:lstStyle/>
        <a:p>
          <a:endParaRPr lang="en-IN"/>
        </a:p>
      </dgm:t>
    </dgm:pt>
    <dgm:pt modelId="{7A41BFD5-3F0E-4518-8BC4-799C92E82BD5}">
      <dgm:prSet/>
      <dgm:spPr/>
      <dgm:t>
        <a:bodyPr/>
        <a:lstStyle/>
        <a:p>
          <a:r>
            <a:rPr lang="en-IN" dirty="0" smtClean="0"/>
            <a:t>Co-operation</a:t>
          </a:r>
          <a:endParaRPr lang="en-IN" dirty="0"/>
        </a:p>
      </dgm:t>
    </dgm:pt>
    <dgm:pt modelId="{2691A25B-935D-4A3E-927A-73025EA8BA29}" type="parTrans" cxnId="{35ED5D38-D0DC-44E7-A597-C428A0C3C927}">
      <dgm:prSet/>
      <dgm:spPr/>
      <dgm:t>
        <a:bodyPr/>
        <a:lstStyle/>
        <a:p>
          <a:endParaRPr lang="en-IN"/>
        </a:p>
      </dgm:t>
    </dgm:pt>
    <dgm:pt modelId="{27338F7E-85E8-4783-98FE-29BF37F121BA}" type="sibTrans" cxnId="{35ED5D38-D0DC-44E7-A597-C428A0C3C927}">
      <dgm:prSet/>
      <dgm:spPr/>
      <dgm:t>
        <a:bodyPr/>
        <a:lstStyle/>
        <a:p>
          <a:endParaRPr lang="en-IN"/>
        </a:p>
      </dgm:t>
    </dgm:pt>
    <dgm:pt modelId="{19A51512-ED3B-4C54-B51E-7647166A6756}" type="pres">
      <dgm:prSet presAssocID="{B054E08A-7986-4D2E-8851-A09BC6613BF9}" presName="compositeShape" presStyleCnt="0">
        <dgm:presLayoutVars>
          <dgm:chMax val="7"/>
          <dgm:dir/>
          <dgm:resizeHandles val="exact"/>
        </dgm:presLayoutVars>
      </dgm:prSet>
      <dgm:spPr/>
    </dgm:pt>
    <dgm:pt modelId="{687A38B4-2380-4D0E-9DBE-120D72EB7797}" type="pres">
      <dgm:prSet presAssocID="{B054E08A-7986-4D2E-8851-A09BC6613BF9}" presName="wedge1" presStyleLbl="node1" presStyleIdx="0" presStyleCnt="4"/>
      <dgm:spPr/>
      <dgm:t>
        <a:bodyPr/>
        <a:lstStyle/>
        <a:p>
          <a:endParaRPr lang="en-IN"/>
        </a:p>
      </dgm:t>
    </dgm:pt>
    <dgm:pt modelId="{D5CDEE7A-D4C2-49AD-BBF6-2A902AD21180}" type="pres">
      <dgm:prSet presAssocID="{B054E08A-7986-4D2E-8851-A09BC6613BF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76868B-A4B5-452B-8CEF-2693ED73651C}" type="pres">
      <dgm:prSet presAssocID="{B054E08A-7986-4D2E-8851-A09BC6613BF9}" presName="wedge2" presStyleLbl="node1" presStyleIdx="1" presStyleCnt="4"/>
      <dgm:spPr/>
      <dgm:t>
        <a:bodyPr/>
        <a:lstStyle/>
        <a:p>
          <a:endParaRPr lang="en-IN"/>
        </a:p>
      </dgm:t>
    </dgm:pt>
    <dgm:pt modelId="{A17B4613-3347-4A85-A6C0-3F45652E23E6}" type="pres">
      <dgm:prSet presAssocID="{B054E08A-7986-4D2E-8851-A09BC6613BF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3C850E-C785-4B7A-8A9C-6C38A511B984}" type="pres">
      <dgm:prSet presAssocID="{B054E08A-7986-4D2E-8851-A09BC6613BF9}" presName="wedge3" presStyleLbl="node1" presStyleIdx="2" presStyleCnt="4" custLinFactNeighborX="-1695" custLinFactNeighborY="420"/>
      <dgm:spPr/>
      <dgm:t>
        <a:bodyPr/>
        <a:lstStyle/>
        <a:p>
          <a:endParaRPr lang="en-IN"/>
        </a:p>
      </dgm:t>
    </dgm:pt>
    <dgm:pt modelId="{7E2A59A3-2CAF-4AE2-A3A4-ABB7202409AC}" type="pres">
      <dgm:prSet presAssocID="{B054E08A-7986-4D2E-8851-A09BC6613BF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7CD5CD-C33C-4FF3-93F8-F8AF0D8DB1C3}" type="pres">
      <dgm:prSet presAssocID="{B054E08A-7986-4D2E-8851-A09BC6613BF9}" presName="wedge4" presStyleLbl="node1" presStyleIdx="3" presStyleCnt="4"/>
      <dgm:spPr/>
      <dgm:t>
        <a:bodyPr/>
        <a:lstStyle/>
        <a:p>
          <a:endParaRPr lang="en-IN"/>
        </a:p>
      </dgm:t>
    </dgm:pt>
    <dgm:pt modelId="{86997E02-77CA-4D40-9B95-C4ABF0BE8752}" type="pres">
      <dgm:prSet presAssocID="{B054E08A-7986-4D2E-8851-A09BC6613BF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F100136-D473-433C-98B0-DB3AF3D08824}" type="presOf" srcId="{17D54744-6E63-4DF0-8259-6530826E0CD3}" destId="{DB76868B-A4B5-452B-8CEF-2693ED73651C}" srcOrd="0" destOrd="0" presId="urn:microsoft.com/office/officeart/2005/8/layout/chart3"/>
    <dgm:cxn modelId="{4DCA4D24-C5FF-4E4E-8FF4-BF0F1A11A6E8}" type="presOf" srcId="{8EAACCAC-A2E2-4363-8EDF-DD539267226B}" destId="{ED7CD5CD-C33C-4FF3-93F8-F8AF0D8DB1C3}" srcOrd="0" destOrd="0" presId="urn:microsoft.com/office/officeart/2005/8/layout/chart3"/>
    <dgm:cxn modelId="{75A7405D-5753-4895-930B-9E9777CD3AE6}" srcId="{B054E08A-7986-4D2E-8851-A09BC6613BF9}" destId="{01EC3FDD-CE6E-4269-AE1C-9EB470FC8C05}" srcOrd="0" destOrd="0" parTransId="{C38E187B-9839-43B7-9047-3D1C372549A3}" sibTransId="{3F54582E-2502-4323-8A66-5C0ACC0887BC}"/>
    <dgm:cxn modelId="{E9D2A572-FC56-47DF-9B78-BA0CC5EC72CF}" type="presOf" srcId="{7A41BFD5-3F0E-4518-8BC4-799C92E82BD5}" destId="{F73C850E-C785-4B7A-8A9C-6C38A511B984}" srcOrd="0" destOrd="0" presId="urn:microsoft.com/office/officeart/2005/8/layout/chart3"/>
    <dgm:cxn modelId="{29773ABC-D329-4E8F-9CD3-865840E9F6B6}" type="presOf" srcId="{17D54744-6E63-4DF0-8259-6530826E0CD3}" destId="{A17B4613-3347-4A85-A6C0-3F45652E23E6}" srcOrd="1" destOrd="0" presId="urn:microsoft.com/office/officeart/2005/8/layout/chart3"/>
    <dgm:cxn modelId="{35ED5D38-D0DC-44E7-A597-C428A0C3C927}" srcId="{B054E08A-7986-4D2E-8851-A09BC6613BF9}" destId="{7A41BFD5-3F0E-4518-8BC4-799C92E82BD5}" srcOrd="2" destOrd="0" parTransId="{2691A25B-935D-4A3E-927A-73025EA8BA29}" sibTransId="{27338F7E-85E8-4783-98FE-29BF37F121BA}"/>
    <dgm:cxn modelId="{6685155E-DE96-4D01-937B-6AC9C703E226}" type="presOf" srcId="{B054E08A-7986-4D2E-8851-A09BC6613BF9}" destId="{19A51512-ED3B-4C54-B51E-7647166A6756}" srcOrd="0" destOrd="0" presId="urn:microsoft.com/office/officeart/2005/8/layout/chart3"/>
    <dgm:cxn modelId="{7E170FCA-97B1-4BDF-927C-74E37A16148C}" type="presOf" srcId="{7A41BFD5-3F0E-4518-8BC4-799C92E82BD5}" destId="{7E2A59A3-2CAF-4AE2-A3A4-ABB7202409AC}" srcOrd="1" destOrd="0" presId="urn:microsoft.com/office/officeart/2005/8/layout/chart3"/>
    <dgm:cxn modelId="{9A2F0C5A-4D38-499B-AD95-88F6464B3B1B}" srcId="{B054E08A-7986-4D2E-8851-A09BC6613BF9}" destId="{8EAACCAC-A2E2-4363-8EDF-DD539267226B}" srcOrd="3" destOrd="0" parTransId="{A59779D7-C0A1-4A26-BF0F-3D723AD7E8A4}" sibTransId="{8BC55FF6-715D-4ACB-9912-8405471FA6FD}"/>
    <dgm:cxn modelId="{7A356201-326F-475D-879E-351DEAC5D54D}" type="presOf" srcId="{01EC3FDD-CE6E-4269-AE1C-9EB470FC8C05}" destId="{687A38B4-2380-4D0E-9DBE-120D72EB7797}" srcOrd="0" destOrd="0" presId="urn:microsoft.com/office/officeart/2005/8/layout/chart3"/>
    <dgm:cxn modelId="{06065C0A-3763-40E2-9162-2B9D5D9A33E3}" srcId="{B054E08A-7986-4D2E-8851-A09BC6613BF9}" destId="{17D54744-6E63-4DF0-8259-6530826E0CD3}" srcOrd="1" destOrd="0" parTransId="{E97D4997-549D-43BB-811E-EF0FAA598752}" sibTransId="{B63BA122-43D6-4C89-BCB1-DE4DDBFFB6D2}"/>
    <dgm:cxn modelId="{DF69D842-7154-48F0-8E42-47155640AAB1}" type="presOf" srcId="{01EC3FDD-CE6E-4269-AE1C-9EB470FC8C05}" destId="{D5CDEE7A-D4C2-49AD-BBF6-2A902AD21180}" srcOrd="1" destOrd="0" presId="urn:microsoft.com/office/officeart/2005/8/layout/chart3"/>
    <dgm:cxn modelId="{5CB37CB1-27BF-4AA0-BC6F-C9EA9B770406}" type="presOf" srcId="{8EAACCAC-A2E2-4363-8EDF-DD539267226B}" destId="{86997E02-77CA-4D40-9B95-C4ABF0BE8752}" srcOrd="1" destOrd="0" presId="urn:microsoft.com/office/officeart/2005/8/layout/chart3"/>
    <dgm:cxn modelId="{E46BC8CD-0C87-4CA5-9EA1-DA2DCB2E0C66}" type="presParOf" srcId="{19A51512-ED3B-4C54-B51E-7647166A6756}" destId="{687A38B4-2380-4D0E-9DBE-120D72EB7797}" srcOrd="0" destOrd="0" presId="urn:microsoft.com/office/officeart/2005/8/layout/chart3"/>
    <dgm:cxn modelId="{08969633-0B02-4B70-8AB4-5E7058A14C1D}" type="presParOf" srcId="{19A51512-ED3B-4C54-B51E-7647166A6756}" destId="{D5CDEE7A-D4C2-49AD-BBF6-2A902AD21180}" srcOrd="1" destOrd="0" presId="urn:microsoft.com/office/officeart/2005/8/layout/chart3"/>
    <dgm:cxn modelId="{7533D25D-75BC-4603-AE66-CFC4D8F6C9A1}" type="presParOf" srcId="{19A51512-ED3B-4C54-B51E-7647166A6756}" destId="{DB76868B-A4B5-452B-8CEF-2693ED73651C}" srcOrd="2" destOrd="0" presId="urn:microsoft.com/office/officeart/2005/8/layout/chart3"/>
    <dgm:cxn modelId="{8F08AEC6-4C2D-43AB-B3CF-E42C247E9B07}" type="presParOf" srcId="{19A51512-ED3B-4C54-B51E-7647166A6756}" destId="{A17B4613-3347-4A85-A6C0-3F45652E23E6}" srcOrd="3" destOrd="0" presId="urn:microsoft.com/office/officeart/2005/8/layout/chart3"/>
    <dgm:cxn modelId="{1138EBE4-325A-4940-BD67-252536AB0E70}" type="presParOf" srcId="{19A51512-ED3B-4C54-B51E-7647166A6756}" destId="{F73C850E-C785-4B7A-8A9C-6C38A511B984}" srcOrd="4" destOrd="0" presId="urn:microsoft.com/office/officeart/2005/8/layout/chart3"/>
    <dgm:cxn modelId="{5E899FAD-F009-4EBD-8A67-785FDEF28A55}" type="presParOf" srcId="{19A51512-ED3B-4C54-B51E-7647166A6756}" destId="{7E2A59A3-2CAF-4AE2-A3A4-ABB7202409AC}" srcOrd="5" destOrd="0" presId="urn:microsoft.com/office/officeart/2005/8/layout/chart3"/>
    <dgm:cxn modelId="{14E175AE-0CBE-4F7D-B301-D5AD0A87E164}" type="presParOf" srcId="{19A51512-ED3B-4C54-B51E-7647166A6756}" destId="{ED7CD5CD-C33C-4FF3-93F8-F8AF0D8DB1C3}" srcOrd="6" destOrd="0" presId="urn:microsoft.com/office/officeart/2005/8/layout/chart3"/>
    <dgm:cxn modelId="{CC05E4D7-563C-4202-A63D-340D6ABAC966}" type="presParOf" srcId="{19A51512-ED3B-4C54-B51E-7647166A6756}" destId="{86997E02-77CA-4D40-9B95-C4ABF0BE8752}" srcOrd="7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AE73E1-B8B3-4E7E-A9AE-4F87D8E09B67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8532D0B-8C54-4EA8-9B2D-2E9EC62E26B5}">
      <dgm:prSet phldrT="[Text]"/>
      <dgm:spPr/>
      <dgm:t>
        <a:bodyPr/>
        <a:lstStyle/>
        <a:p>
          <a:endParaRPr lang="en-IN" dirty="0"/>
        </a:p>
      </dgm:t>
    </dgm:pt>
    <dgm:pt modelId="{8871683B-7767-49AF-B118-3E763DC51B10}" type="parTrans" cxnId="{A9EB96F6-0215-4359-B121-4A4547176A69}">
      <dgm:prSet/>
      <dgm:spPr/>
      <dgm:t>
        <a:bodyPr/>
        <a:lstStyle/>
        <a:p>
          <a:endParaRPr lang="en-IN"/>
        </a:p>
      </dgm:t>
    </dgm:pt>
    <dgm:pt modelId="{715BA2ED-EAEB-4C6F-B3A8-93BC8C2B875D}" type="sibTrans" cxnId="{A9EB96F6-0215-4359-B121-4A4547176A69}">
      <dgm:prSet/>
      <dgm:spPr/>
      <dgm:t>
        <a:bodyPr/>
        <a:lstStyle/>
        <a:p>
          <a:endParaRPr lang="en-IN"/>
        </a:p>
      </dgm:t>
    </dgm:pt>
    <dgm:pt modelId="{6D6E33A8-79EE-4C75-8481-63B7FDE72CB6}">
      <dgm:prSet phldrT="[Text]"/>
      <dgm:spPr/>
      <dgm:t>
        <a:bodyPr/>
        <a:lstStyle/>
        <a:p>
          <a:r>
            <a:rPr lang="en-IN" dirty="0" smtClean="0"/>
            <a:t>Intelligence &amp; Scholarship</a:t>
          </a:r>
          <a:endParaRPr lang="en-IN" dirty="0"/>
        </a:p>
      </dgm:t>
    </dgm:pt>
    <dgm:pt modelId="{B92413BD-D241-4C04-9790-B29CDBB8C11E}" type="parTrans" cxnId="{366C5D85-229A-415C-B314-14391DFE5797}">
      <dgm:prSet/>
      <dgm:spPr/>
      <dgm:t>
        <a:bodyPr/>
        <a:lstStyle/>
        <a:p>
          <a:endParaRPr lang="en-IN"/>
        </a:p>
      </dgm:t>
    </dgm:pt>
    <dgm:pt modelId="{49E7A5FB-EBA2-4EE9-9DAE-8406DF9292D1}" type="sibTrans" cxnId="{366C5D85-229A-415C-B314-14391DFE5797}">
      <dgm:prSet/>
      <dgm:spPr/>
      <dgm:t>
        <a:bodyPr/>
        <a:lstStyle/>
        <a:p>
          <a:endParaRPr lang="en-IN"/>
        </a:p>
      </dgm:t>
    </dgm:pt>
    <dgm:pt modelId="{340F73A5-7CB8-49FF-823E-C64B12B65995}">
      <dgm:prSet phldrT="[Text]"/>
      <dgm:spPr/>
      <dgm:t>
        <a:bodyPr/>
        <a:lstStyle/>
        <a:p>
          <a:r>
            <a:rPr lang="en-IN" dirty="0" smtClean="0"/>
            <a:t>Ability to inspire and guide followers</a:t>
          </a:r>
          <a:endParaRPr lang="en-IN" dirty="0"/>
        </a:p>
      </dgm:t>
    </dgm:pt>
    <dgm:pt modelId="{E00C8312-7A70-47E7-B7D2-977598F3C0E1}" type="parTrans" cxnId="{3C1B71B7-FF4F-470E-BEC7-E40007EDF071}">
      <dgm:prSet/>
      <dgm:spPr/>
      <dgm:t>
        <a:bodyPr/>
        <a:lstStyle/>
        <a:p>
          <a:endParaRPr lang="en-IN"/>
        </a:p>
      </dgm:t>
    </dgm:pt>
    <dgm:pt modelId="{4162535D-1903-4AD7-B313-8BFE7BF0EBB2}" type="sibTrans" cxnId="{3C1B71B7-FF4F-470E-BEC7-E40007EDF071}">
      <dgm:prSet/>
      <dgm:spPr/>
      <dgm:t>
        <a:bodyPr/>
        <a:lstStyle/>
        <a:p>
          <a:endParaRPr lang="en-IN"/>
        </a:p>
      </dgm:t>
    </dgm:pt>
    <dgm:pt modelId="{0DF00F80-37E9-498D-AA35-C692F26FFCC7}">
      <dgm:prSet phldrT="[Text]"/>
      <dgm:spPr/>
      <dgm:t>
        <a:bodyPr/>
        <a:lstStyle/>
        <a:p>
          <a:r>
            <a:rPr lang="en-IN" dirty="0" smtClean="0"/>
            <a:t>Communication Skill</a:t>
          </a:r>
          <a:endParaRPr lang="en-IN" dirty="0"/>
        </a:p>
      </dgm:t>
    </dgm:pt>
    <dgm:pt modelId="{ED9535AB-536B-44C7-8B45-0B76AA56B04C}" type="parTrans" cxnId="{278E4310-125E-435A-B4C8-9CF27AAF38EF}">
      <dgm:prSet/>
      <dgm:spPr/>
      <dgm:t>
        <a:bodyPr/>
        <a:lstStyle/>
        <a:p>
          <a:endParaRPr lang="en-IN"/>
        </a:p>
      </dgm:t>
    </dgm:pt>
    <dgm:pt modelId="{62FB6FA4-5B7A-4452-8179-CC061A18A38E}" type="sibTrans" cxnId="{278E4310-125E-435A-B4C8-9CF27AAF38EF}">
      <dgm:prSet/>
      <dgm:spPr/>
      <dgm:t>
        <a:bodyPr/>
        <a:lstStyle/>
        <a:p>
          <a:endParaRPr lang="en-IN"/>
        </a:p>
      </dgm:t>
    </dgm:pt>
    <dgm:pt modelId="{FDA2E7B1-EA2D-46A4-9EFB-73C3EF4EE777}">
      <dgm:prSet phldrT="[Text]"/>
      <dgm:spPr/>
      <dgm:t>
        <a:bodyPr/>
        <a:lstStyle/>
        <a:p>
          <a:r>
            <a:rPr lang="en-IN" dirty="0" smtClean="0"/>
            <a:t>Self Confidence &amp; Sense of responsibility</a:t>
          </a:r>
          <a:endParaRPr lang="en-IN" dirty="0"/>
        </a:p>
      </dgm:t>
    </dgm:pt>
    <dgm:pt modelId="{908B69B9-D2D4-447D-A345-8D2B4F45E083}" type="parTrans" cxnId="{4FFC0E25-8451-493D-8B4A-15C0BBA49C03}">
      <dgm:prSet/>
      <dgm:spPr/>
      <dgm:t>
        <a:bodyPr/>
        <a:lstStyle/>
        <a:p>
          <a:endParaRPr lang="en-IN"/>
        </a:p>
      </dgm:t>
    </dgm:pt>
    <dgm:pt modelId="{21FB51DA-8EC7-4AD6-B021-51414588CF50}" type="sibTrans" cxnId="{4FFC0E25-8451-493D-8B4A-15C0BBA49C03}">
      <dgm:prSet/>
      <dgm:spPr/>
      <dgm:t>
        <a:bodyPr/>
        <a:lstStyle/>
        <a:p>
          <a:endParaRPr lang="en-IN"/>
        </a:p>
      </dgm:t>
    </dgm:pt>
    <dgm:pt modelId="{39B92F39-1F4C-4A70-873F-AAD94275AAE6}">
      <dgm:prSet phldrT="[Text]"/>
      <dgm:spPr/>
      <dgm:t>
        <a:bodyPr/>
        <a:lstStyle/>
        <a:p>
          <a:r>
            <a:rPr lang="en-IN" dirty="0" smtClean="0"/>
            <a:t>Listening Skill</a:t>
          </a:r>
          <a:endParaRPr lang="en-IN" dirty="0"/>
        </a:p>
      </dgm:t>
    </dgm:pt>
    <dgm:pt modelId="{748F552E-B7A8-4295-80C6-B67D1DC8943F}" type="parTrans" cxnId="{8F761198-318E-4EDF-A4F4-4EB50D9DC219}">
      <dgm:prSet/>
      <dgm:spPr/>
      <dgm:t>
        <a:bodyPr/>
        <a:lstStyle/>
        <a:p>
          <a:endParaRPr lang="en-IN"/>
        </a:p>
      </dgm:t>
    </dgm:pt>
    <dgm:pt modelId="{C0CF3595-4D85-49BD-A627-4FC1AC3BFC68}" type="sibTrans" cxnId="{8F761198-318E-4EDF-A4F4-4EB50D9DC219}">
      <dgm:prSet/>
      <dgm:spPr/>
      <dgm:t>
        <a:bodyPr/>
        <a:lstStyle/>
        <a:p>
          <a:endParaRPr lang="en-IN"/>
        </a:p>
      </dgm:t>
    </dgm:pt>
    <dgm:pt modelId="{E0A5D020-E9CA-4C2D-B032-42DDC0BA500A}">
      <dgm:prSet/>
      <dgm:spPr/>
      <dgm:t>
        <a:bodyPr/>
        <a:lstStyle/>
        <a:p>
          <a:endParaRPr lang="en-IN" dirty="0"/>
        </a:p>
      </dgm:t>
    </dgm:pt>
    <dgm:pt modelId="{61D95BEF-0E35-464F-BFE1-DA9EC6BDD8B1}" type="parTrans" cxnId="{48D4AE23-5C3E-4D18-8818-615B06046465}">
      <dgm:prSet/>
      <dgm:spPr/>
      <dgm:t>
        <a:bodyPr/>
        <a:lstStyle/>
        <a:p>
          <a:endParaRPr lang="en-IN"/>
        </a:p>
      </dgm:t>
    </dgm:pt>
    <dgm:pt modelId="{2274793F-CED2-4124-BC4A-8FC8E3FD5718}" type="sibTrans" cxnId="{48D4AE23-5C3E-4D18-8818-615B06046465}">
      <dgm:prSet/>
      <dgm:spPr/>
      <dgm:t>
        <a:bodyPr/>
        <a:lstStyle/>
        <a:p>
          <a:endParaRPr lang="en-IN"/>
        </a:p>
      </dgm:t>
    </dgm:pt>
    <dgm:pt modelId="{EC030AC4-238B-4BBD-8D6D-E979451D15B0}" type="pres">
      <dgm:prSet presAssocID="{C3AE73E1-B8B3-4E7E-A9AE-4F87D8E09B6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26C1521F-EE85-44CC-BD2B-2697E080C021}" type="pres">
      <dgm:prSet presAssocID="{78532D0B-8C54-4EA8-9B2D-2E9EC62E26B5}" presName="parenttextcomposite" presStyleCnt="0"/>
      <dgm:spPr/>
    </dgm:pt>
    <dgm:pt modelId="{59F5916F-7E34-4B3E-AD93-68EC4143CFE5}" type="pres">
      <dgm:prSet presAssocID="{78532D0B-8C54-4EA8-9B2D-2E9EC62E26B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549F91C-E6DB-4C06-862E-C18D2DA6F22A}" type="pres">
      <dgm:prSet presAssocID="{78532D0B-8C54-4EA8-9B2D-2E9EC62E26B5}" presName="composite" presStyleCnt="0"/>
      <dgm:spPr/>
    </dgm:pt>
    <dgm:pt modelId="{95E57E7D-A01E-4F5B-B8D2-28E7F00128B4}" type="pres">
      <dgm:prSet presAssocID="{78532D0B-8C54-4EA8-9B2D-2E9EC62E26B5}" presName="chevron1" presStyleLbl="alignNode1" presStyleIdx="0" presStyleCnt="21"/>
      <dgm:spPr/>
    </dgm:pt>
    <dgm:pt modelId="{21E36AA7-966B-4904-B6C4-A37FEE979EB5}" type="pres">
      <dgm:prSet presAssocID="{78532D0B-8C54-4EA8-9B2D-2E9EC62E26B5}" presName="chevron2" presStyleLbl="alignNode1" presStyleIdx="1" presStyleCnt="21"/>
      <dgm:spPr/>
    </dgm:pt>
    <dgm:pt modelId="{0D28D8C1-580F-47F4-BAF4-F4065D2AAF5C}" type="pres">
      <dgm:prSet presAssocID="{78532D0B-8C54-4EA8-9B2D-2E9EC62E26B5}" presName="chevron3" presStyleLbl="alignNode1" presStyleIdx="2" presStyleCnt="21"/>
      <dgm:spPr/>
    </dgm:pt>
    <dgm:pt modelId="{9A6FE822-F295-4AD9-9167-65D6E2FCA885}" type="pres">
      <dgm:prSet presAssocID="{78532D0B-8C54-4EA8-9B2D-2E9EC62E26B5}" presName="chevron4" presStyleLbl="alignNode1" presStyleIdx="3" presStyleCnt="21"/>
      <dgm:spPr/>
    </dgm:pt>
    <dgm:pt modelId="{58829691-0B0D-4812-A1A5-78F61639CE3C}" type="pres">
      <dgm:prSet presAssocID="{78532D0B-8C54-4EA8-9B2D-2E9EC62E26B5}" presName="chevron5" presStyleLbl="alignNode1" presStyleIdx="4" presStyleCnt="21"/>
      <dgm:spPr/>
    </dgm:pt>
    <dgm:pt modelId="{759B0BA5-CDCC-4FAF-9258-64A96DB8DEC3}" type="pres">
      <dgm:prSet presAssocID="{78532D0B-8C54-4EA8-9B2D-2E9EC62E26B5}" presName="chevron6" presStyleLbl="alignNode1" presStyleIdx="5" presStyleCnt="21"/>
      <dgm:spPr/>
    </dgm:pt>
    <dgm:pt modelId="{CE5ADB07-2138-4E36-AB4E-D9BD272BCB18}" type="pres">
      <dgm:prSet presAssocID="{78532D0B-8C54-4EA8-9B2D-2E9EC62E26B5}" presName="chevron7" presStyleLbl="alignNode1" presStyleIdx="6" presStyleCnt="21"/>
      <dgm:spPr/>
    </dgm:pt>
    <dgm:pt modelId="{C88755B3-B006-4CBA-AA12-473BDAF88440}" type="pres">
      <dgm:prSet presAssocID="{78532D0B-8C54-4EA8-9B2D-2E9EC62E26B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C2916A-73F9-4746-8118-5C51DEA809D0}" type="pres">
      <dgm:prSet presAssocID="{715BA2ED-EAEB-4C6F-B3A8-93BC8C2B875D}" presName="sibTrans" presStyleCnt="0"/>
      <dgm:spPr/>
    </dgm:pt>
    <dgm:pt modelId="{00A7E885-DBCE-4C4D-B715-4933DF9E9126}" type="pres">
      <dgm:prSet presAssocID="{340F73A5-7CB8-49FF-823E-C64B12B65995}" presName="parenttextcomposite" presStyleCnt="0"/>
      <dgm:spPr/>
    </dgm:pt>
    <dgm:pt modelId="{0EDE1A51-379D-4DB7-880B-A539A7778E13}" type="pres">
      <dgm:prSet presAssocID="{340F73A5-7CB8-49FF-823E-C64B12B6599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B2AED6F-1F3E-4E2A-BB40-8FED0F29F84C}" type="pres">
      <dgm:prSet presAssocID="{340F73A5-7CB8-49FF-823E-C64B12B65995}" presName="composite" presStyleCnt="0"/>
      <dgm:spPr/>
    </dgm:pt>
    <dgm:pt modelId="{24C48B5F-101E-4921-A4A3-2726AD8DF9C9}" type="pres">
      <dgm:prSet presAssocID="{340F73A5-7CB8-49FF-823E-C64B12B65995}" presName="chevron1" presStyleLbl="alignNode1" presStyleIdx="7" presStyleCnt="21"/>
      <dgm:spPr/>
    </dgm:pt>
    <dgm:pt modelId="{7C19C5E3-1E52-4DE5-BD02-189AD838C6E7}" type="pres">
      <dgm:prSet presAssocID="{340F73A5-7CB8-49FF-823E-C64B12B65995}" presName="chevron2" presStyleLbl="alignNode1" presStyleIdx="8" presStyleCnt="21"/>
      <dgm:spPr/>
    </dgm:pt>
    <dgm:pt modelId="{C447A89D-1A98-43C2-AE7E-D67938FC4CCF}" type="pres">
      <dgm:prSet presAssocID="{340F73A5-7CB8-49FF-823E-C64B12B65995}" presName="chevron3" presStyleLbl="alignNode1" presStyleIdx="9" presStyleCnt="21"/>
      <dgm:spPr/>
    </dgm:pt>
    <dgm:pt modelId="{BAE87753-896B-4657-AC27-A405E6046DB0}" type="pres">
      <dgm:prSet presAssocID="{340F73A5-7CB8-49FF-823E-C64B12B65995}" presName="chevron4" presStyleLbl="alignNode1" presStyleIdx="10" presStyleCnt="21"/>
      <dgm:spPr/>
    </dgm:pt>
    <dgm:pt modelId="{78EF1417-28B2-4F86-B72E-43EC3EBD747F}" type="pres">
      <dgm:prSet presAssocID="{340F73A5-7CB8-49FF-823E-C64B12B65995}" presName="chevron5" presStyleLbl="alignNode1" presStyleIdx="11" presStyleCnt="21"/>
      <dgm:spPr/>
    </dgm:pt>
    <dgm:pt modelId="{401BD499-807F-44D3-A496-494ACE56FB1D}" type="pres">
      <dgm:prSet presAssocID="{340F73A5-7CB8-49FF-823E-C64B12B65995}" presName="chevron6" presStyleLbl="alignNode1" presStyleIdx="12" presStyleCnt="21"/>
      <dgm:spPr/>
    </dgm:pt>
    <dgm:pt modelId="{69108840-44C1-4730-AEE2-01FC610A9700}" type="pres">
      <dgm:prSet presAssocID="{340F73A5-7CB8-49FF-823E-C64B12B65995}" presName="chevron7" presStyleLbl="alignNode1" presStyleIdx="13" presStyleCnt="21"/>
      <dgm:spPr/>
    </dgm:pt>
    <dgm:pt modelId="{49FA4634-A7F6-4BF6-9483-442D2F1B66F0}" type="pres">
      <dgm:prSet presAssocID="{340F73A5-7CB8-49FF-823E-C64B12B659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1CDE8B-67C7-42FE-98C9-841992F05165}" type="pres">
      <dgm:prSet presAssocID="{4162535D-1903-4AD7-B313-8BFE7BF0EBB2}" presName="sibTrans" presStyleCnt="0"/>
      <dgm:spPr/>
    </dgm:pt>
    <dgm:pt modelId="{408B2EB4-643C-409E-A9A5-C14FD2D9E77F}" type="pres">
      <dgm:prSet presAssocID="{FDA2E7B1-EA2D-46A4-9EFB-73C3EF4EE777}" presName="parenttextcomposite" presStyleCnt="0"/>
      <dgm:spPr/>
    </dgm:pt>
    <dgm:pt modelId="{36EE936B-1579-4C1E-9D21-8D884E57953E}" type="pres">
      <dgm:prSet presAssocID="{FDA2E7B1-EA2D-46A4-9EFB-73C3EF4EE77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2335AD-8BB5-49A1-9A67-83F2BCFD97B4}" type="pres">
      <dgm:prSet presAssocID="{FDA2E7B1-EA2D-46A4-9EFB-73C3EF4EE777}" presName="composite" presStyleCnt="0"/>
      <dgm:spPr/>
    </dgm:pt>
    <dgm:pt modelId="{617E3C6C-30E7-48EE-9A00-49532917468B}" type="pres">
      <dgm:prSet presAssocID="{FDA2E7B1-EA2D-46A4-9EFB-73C3EF4EE777}" presName="chevron1" presStyleLbl="alignNode1" presStyleIdx="14" presStyleCnt="21"/>
      <dgm:spPr/>
    </dgm:pt>
    <dgm:pt modelId="{8C7A5A57-1C49-4393-86E1-7A9CF5162B40}" type="pres">
      <dgm:prSet presAssocID="{FDA2E7B1-EA2D-46A4-9EFB-73C3EF4EE777}" presName="chevron2" presStyleLbl="alignNode1" presStyleIdx="15" presStyleCnt="21"/>
      <dgm:spPr/>
    </dgm:pt>
    <dgm:pt modelId="{83B753D2-3EC0-4E9E-8B5E-B5EE924DA6E8}" type="pres">
      <dgm:prSet presAssocID="{FDA2E7B1-EA2D-46A4-9EFB-73C3EF4EE777}" presName="chevron3" presStyleLbl="alignNode1" presStyleIdx="16" presStyleCnt="21"/>
      <dgm:spPr/>
    </dgm:pt>
    <dgm:pt modelId="{13775416-8B56-4E72-ABAA-A29CEF3B5A0E}" type="pres">
      <dgm:prSet presAssocID="{FDA2E7B1-EA2D-46A4-9EFB-73C3EF4EE777}" presName="chevron4" presStyleLbl="alignNode1" presStyleIdx="17" presStyleCnt="21"/>
      <dgm:spPr/>
    </dgm:pt>
    <dgm:pt modelId="{F390CC6A-ECFB-4983-9D04-DCF4C2A4781F}" type="pres">
      <dgm:prSet presAssocID="{FDA2E7B1-EA2D-46A4-9EFB-73C3EF4EE777}" presName="chevron5" presStyleLbl="alignNode1" presStyleIdx="18" presStyleCnt="21"/>
      <dgm:spPr/>
    </dgm:pt>
    <dgm:pt modelId="{D0990771-D97C-4310-B041-DFF94DD1B7E4}" type="pres">
      <dgm:prSet presAssocID="{FDA2E7B1-EA2D-46A4-9EFB-73C3EF4EE777}" presName="chevron6" presStyleLbl="alignNode1" presStyleIdx="19" presStyleCnt="21"/>
      <dgm:spPr/>
    </dgm:pt>
    <dgm:pt modelId="{84AEE24F-8653-4A87-8E02-392DEB80ED98}" type="pres">
      <dgm:prSet presAssocID="{FDA2E7B1-EA2D-46A4-9EFB-73C3EF4EE777}" presName="chevron7" presStyleLbl="alignNode1" presStyleIdx="20" presStyleCnt="21"/>
      <dgm:spPr/>
    </dgm:pt>
    <dgm:pt modelId="{DC57AD2B-ED93-4E85-8CE0-C7657C480447}" type="pres">
      <dgm:prSet presAssocID="{FDA2E7B1-EA2D-46A4-9EFB-73C3EF4EE77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66C5D85-229A-415C-B314-14391DFE5797}" srcId="{78532D0B-8C54-4EA8-9B2D-2E9EC62E26B5}" destId="{6D6E33A8-79EE-4C75-8481-63B7FDE72CB6}" srcOrd="0" destOrd="0" parTransId="{B92413BD-D241-4C04-9790-B29CDBB8C11E}" sibTransId="{49E7A5FB-EBA2-4EE9-9DAE-8406DF9292D1}"/>
    <dgm:cxn modelId="{3C1B71B7-FF4F-470E-BEC7-E40007EDF071}" srcId="{C3AE73E1-B8B3-4E7E-A9AE-4F87D8E09B67}" destId="{340F73A5-7CB8-49FF-823E-C64B12B65995}" srcOrd="1" destOrd="0" parTransId="{E00C8312-7A70-47E7-B7D2-977598F3C0E1}" sibTransId="{4162535D-1903-4AD7-B313-8BFE7BF0EBB2}"/>
    <dgm:cxn modelId="{AC924957-0255-43F6-8F99-2946B7D59DD7}" type="presOf" srcId="{E0A5D020-E9CA-4C2D-B032-42DDC0BA500A}" destId="{DC57AD2B-ED93-4E85-8CE0-C7657C480447}" srcOrd="0" destOrd="1" presId="urn:microsoft.com/office/officeart/2008/layout/VerticalAccentList"/>
    <dgm:cxn modelId="{8F761198-318E-4EDF-A4F4-4EB50D9DC219}" srcId="{FDA2E7B1-EA2D-46A4-9EFB-73C3EF4EE777}" destId="{39B92F39-1F4C-4A70-873F-AAD94275AAE6}" srcOrd="0" destOrd="0" parTransId="{748F552E-B7A8-4295-80C6-B67D1DC8943F}" sibTransId="{C0CF3595-4D85-49BD-A627-4FC1AC3BFC68}"/>
    <dgm:cxn modelId="{EF4F1ED8-821F-4BE4-A6B2-09FCF8D63E65}" type="presOf" srcId="{78532D0B-8C54-4EA8-9B2D-2E9EC62E26B5}" destId="{59F5916F-7E34-4B3E-AD93-68EC4143CFE5}" srcOrd="0" destOrd="0" presId="urn:microsoft.com/office/officeart/2008/layout/VerticalAccentList"/>
    <dgm:cxn modelId="{E0D8F0D9-90B5-4BBC-8BC2-129194749A0E}" type="presOf" srcId="{0DF00F80-37E9-498D-AA35-C692F26FFCC7}" destId="{49FA4634-A7F6-4BF6-9483-442D2F1B66F0}" srcOrd="0" destOrd="0" presId="urn:microsoft.com/office/officeart/2008/layout/VerticalAccentList"/>
    <dgm:cxn modelId="{FFFAE680-6B3C-4D03-AF96-C8F90D47EC44}" type="presOf" srcId="{6D6E33A8-79EE-4C75-8481-63B7FDE72CB6}" destId="{C88755B3-B006-4CBA-AA12-473BDAF88440}" srcOrd="0" destOrd="0" presId="urn:microsoft.com/office/officeart/2008/layout/VerticalAccentList"/>
    <dgm:cxn modelId="{7062D589-B0F4-405C-B591-00ECDB7D60FD}" type="presOf" srcId="{39B92F39-1F4C-4A70-873F-AAD94275AAE6}" destId="{DC57AD2B-ED93-4E85-8CE0-C7657C480447}" srcOrd="0" destOrd="0" presId="urn:microsoft.com/office/officeart/2008/layout/VerticalAccentList"/>
    <dgm:cxn modelId="{BCE54EB0-51B2-402C-ADDB-2F7A377BE013}" type="presOf" srcId="{FDA2E7B1-EA2D-46A4-9EFB-73C3EF4EE777}" destId="{36EE936B-1579-4C1E-9D21-8D884E57953E}" srcOrd="0" destOrd="0" presId="urn:microsoft.com/office/officeart/2008/layout/VerticalAccentList"/>
    <dgm:cxn modelId="{A9EB96F6-0215-4359-B121-4A4547176A69}" srcId="{C3AE73E1-B8B3-4E7E-A9AE-4F87D8E09B67}" destId="{78532D0B-8C54-4EA8-9B2D-2E9EC62E26B5}" srcOrd="0" destOrd="0" parTransId="{8871683B-7767-49AF-B118-3E763DC51B10}" sibTransId="{715BA2ED-EAEB-4C6F-B3A8-93BC8C2B875D}"/>
    <dgm:cxn modelId="{48D4AE23-5C3E-4D18-8818-615B06046465}" srcId="{FDA2E7B1-EA2D-46A4-9EFB-73C3EF4EE777}" destId="{E0A5D020-E9CA-4C2D-B032-42DDC0BA500A}" srcOrd="1" destOrd="0" parTransId="{61D95BEF-0E35-464F-BFE1-DA9EC6BDD8B1}" sibTransId="{2274793F-CED2-4124-BC4A-8FC8E3FD5718}"/>
    <dgm:cxn modelId="{EBBE6572-8375-4782-9482-7C3CAEF6F556}" type="presOf" srcId="{340F73A5-7CB8-49FF-823E-C64B12B65995}" destId="{0EDE1A51-379D-4DB7-880B-A539A7778E13}" srcOrd="0" destOrd="0" presId="urn:microsoft.com/office/officeart/2008/layout/VerticalAccentList"/>
    <dgm:cxn modelId="{4FFC0E25-8451-493D-8B4A-15C0BBA49C03}" srcId="{C3AE73E1-B8B3-4E7E-A9AE-4F87D8E09B67}" destId="{FDA2E7B1-EA2D-46A4-9EFB-73C3EF4EE777}" srcOrd="2" destOrd="0" parTransId="{908B69B9-D2D4-447D-A345-8D2B4F45E083}" sibTransId="{21FB51DA-8EC7-4AD6-B021-51414588CF50}"/>
    <dgm:cxn modelId="{CC0155BE-E33E-4B9C-91BE-25B9B064AD0F}" type="presOf" srcId="{C3AE73E1-B8B3-4E7E-A9AE-4F87D8E09B67}" destId="{EC030AC4-238B-4BBD-8D6D-E979451D15B0}" srcOrd="0" destOrd="0" presId="urn:microsoft.com/office/officeart/2008/layout/VerticalAccentList"/>
    <dgm:cxn modelId="{278E4310-125E-435A-B4C8-9CF27AAF38EF}" srcId="{340F73A5-7CB8-49FF-823E-C64B12B65995}" destId="{0DF00F80-37E9-498D-AA35-C692F26FFCC7}" srcOrd="0" destOrd="0" parTransId="{ED9535AB-536B-44C7-8B45-0B76AA56B04C}" sibTransId="{62FB6FA4-5B7A-4452-8179-CC061A18A38E}"/>
    <dgm:cxn modelId="{89D1EC82-17CD-4192-8A63-2CEAA877C4AF}" type="presParOf" srcId="{EC030AC4-238B-4BBD-8D6D-E979451D15B0}" destId="{26C1521F-EE85-44CC-BD2B-2697E080C021}" srcOrd="0" destOrd="0" presId="urn:microsoft.com/office/officeart/2008/layout/VerticalAccentList"/>
    <dgm:cxn modelId="{70613958-72EA-40C8-87D3-56BA18FE2BA1}" type="presParOf" srcId="{26C1521F-EE85-44CC-BD2B-2697E080C021}" destId="{59F5916F-7E34-4B3E-AD93-68EC4143CFE5}" srcOrd="0" destOrd="0" presId="urn:microsoft.com/office/officeart/2008/layout/VerticalAccentList"/>
    <dgm:cxn modelId="{AE3BDEC9-8D59-4CF1-9E64-BA7A698331B0}" type="presParOf" srcId="{EC030AC4-238B-4BBD-8D6D-E979451D15B0}" destId="{A549F91C-E6DB-4C06-862E-C18D2DA6F22A}" srcOrd="1" destOrd="0" presId="urn:microsoft.com/office/officeart/2008/layout/VerticalAccentList"/>
    <dgm:cxn modelId="{E2836630-E0A9-46CE-A91D-0DB3149A0F13}" type="presParOf" srcId="{A549F91C-E6DB-4C06-862E-C18D2DA6F22A}" destId="{95E57E7D-A01E-4F5B-B8D2-28E7F00128B4}" srcOrd="0" destOrd="0" presId="urn:microsoft.com/office/officeart/2008/layout/VerticalAccentList"/>
    <dgm:cxn modelId="{94EC75E8-E816-4B91-BCAF-40F7D4559B5C}" type="presParOf" srcId="{A549F91C-E6DB-4C06-862E-C18D2DA6F22A}" destId="{21E36AA7-966B-4904-B6C4-A37FEE979EB5}" srcOrd="1" destOrd="0" presId="urn:microsoft.com/office/officeart/2008/layout/VerticalAccentList"/>
    <dgm:cxn modelId="{53395747-5DCF-4B02-9A5B-02DAA02A47E5}" type="presParOf" srcId="{A549F91C-E6DB-4C06-862E-C18D2DA6F22A}" destId="{0D28D8C1-580F-47F4-BAF4-F4065D2AAF5C}" srcOrd="2" destOrd="0" presId="urn:microsoft.com/office/officeart/2008/layout/VerticalAccentList"/>
    <dgm:cxn modelId="{150218C9-FF27-4D2C-A929-53140A5F8F77}" type="presParOf" srcId="{A549F91C-E6DB-4C06-862E-C18D2DA6F22A}" destId="{9A6FE822-F295-4AD9-9167-65D6E2FCA885}" srcOrd="3" destOrd="0" presId="urn:microsoft.com/office/officeart/2008/layout/VerticalAccentList"/>
    <dgm:cxn modelId="{1FF0504B-FC35-412B-B7B3-028F4B2B1149}" type="presParOf" srcId="{A549F91C-E6DB-4C06-862E-C18D2DA6F22A}" destId="{58829691-0B0D-4812-A1A5-78F61639CE3C}" srcOrd="4" destOrd="0" presId="urn:microsoft.com/office/officeart/2008/layout/VerticalAccentList"/>
    <dgm:cxn modelId="{5CF9F6DA-D967-4BBC-983C-AD35FC7CB9FC}" type="presParOf" srcId="{A549F91C-E6DB-4C06-862E-C18D2DA6F22A}" destId="{759B0BA5-CDCC-4FAF-9258-64A96DB8DEC3}" srcOrd="5" destOrd="0" presId="urn:microsoft.com/office/officeart/2008/layout/VerticalAccentList"/>
    <dgm:cxn modelId="{D9F4C80C-8A9F-46C5-B40A-C739D7624835}" type="presParOf" srcId="{A549F91C-E6DB-4C06-862E-C18D2DA6F22A}" destId="{CE5ADB07-2138-4E36-AB4E-D9BD272BCB18}" srcOrd="6" destOrd="0" presId="urn:microsoft.com/office/officeart/2008/layout/VerticalAccentList"/>
    <dgm:cxn modelId="{0A844ABE-026D-4CCF-B35B-77C0B0703536}" type="presParOf" srcId="{A549F91C-E6DB-4C06-862E-C18D2DA6F22A}" destId="{C88755B3-B006-4CBA-AA12-473BDAF88440}" srcOrd="7" destOrd="0" presId="urn:microsoft.com/office/officeart/2008/layout/VerticalAccentList"/>
    <dgm:cxn modelId="{0402611E-3598-4983-8975-CF5124EB8D7C}" type="presParOf" srcId="{EC030AC4-238B-4BBD-8D6D-E979451D15B0}" destId="{67C2916A-73F9-4746-8118-5C51DEA809D0}" srcOrd="2" destOrd="0" presId="urn:microsoft.com/office/officeart/2008/layout/VerticalAccentList"/>
    <dgm:cxn modelId="{11AD38F3-0FCC-4393-8F8A-05366E1D5729}" type="presParOf" srcId="{EC030AC4-238B-4BBD-8D6D-E979451D15B0}" destId="{00A7E885-DBCE-4C4D-B715-4933DF9E9126}" srcOrd="3" destOrd="0" presId="urn:microsoft.com/office/officeart/2008/layout/VerticalAccentList"/>
    <dgm:cxn modelId="{03E87878-E139-43DF-85F5-C328BD029A1A}" type="presParOf" srcId="{00A7E885-DBCE-4C4D-B715-4933DF9E9126}" destId="{0EDE1A51-379D-4DB7-880B-A539A7778E13}" srcOrd="0" destOrd="0" presId="urn:microsoft.com/office/officeart/2008/layout/VerticalAccentList"/>
    <dgm:cxn modelId="{ED354EDA-5427-499D-8F93-C2127569BE25}" type="presParOf" srcId="{EC030AC4-238B-4BBD-8D6D-E979451D15B0}" destId="{8B2AED6F-1F3E-4E2A-BB40-8FED0F29F84C}" srcOrd="4" destOrd="0" presId="urn:microsoft.com/office/officeart/2008/layout/VerticalAccentList"/>
    <dgm:cxn modelId="{4D29E9F4-735B-40DA-BD08-B07C666D6687}" type="presParOf" srcId="{8B2AED6F-1F3E-4E2A-BB40-8FED0F29F84C}" destId="{24C48B5F-101E-4921-A4A3-2726AD8DF9C9}" srcOrd="0" destOrd="0" presId="urn:microsoft.com/office/officeart/2008/layout/VerticalAccentList"/>
    <dgm:cxn modelId="{E0A05E53-035D-4814-91D8-3DFC97D396EC}" type="presParOf" srcId="{8B2AED6F-1F3E-4E2A-BB40-8FED0F29F84C}" destId="{7C19C5E3-1E52-4DE5-BD02-189AD838C6E7}" srcOrd="1" destOrd="0" presId="urn:microsoft.com/office/officeart/2008/layout/VerticalAccentList"/>
    <dgm:cxn modelId="{F1234F86-03C3-454A-B72D-8091B35AAB21}" type="presParOf" srcId="{8B2AED6F-1F3E-4E2A-BB40-8FED0F29F84C}" destId="{C447A89D-1A98-43C2-AE7E-D67938FC4CCF}" srcOrd="2" destOrd="0" presId="urn:microsoft.com/office/officeart/2008/layout/VerticalAccentList"/>
    <dgm:cxn modelId="{38111451-E56C-4922-BB81-F6327F43AD6E}" type="presParOf" srcId="{8B2AED6F-1F3E-4E2A-BB40-8FED0F29F84C}" destId="{BAE87753-896B-4657-AC27-A405E6046DB0}" srcOrd="3" destOrd="0" presId="urn:microsoft.com/office/officeart/2008/layout/VerticalAccentList"/>
    <dgm:cxn modelId="{329B7314-114C-45F4-97E1-C3F0110F9269}" type="presParOf" srcId="{8B2AED6F-1F3E-4E2A-BB40-8FED0F29F84C}" destId="{78EF1417-28B2-4F86-B72E-43EC3EBD747F}" srcOrd="4" destOrd="0" presId="urn:microsoft.com/office/officeart/2008/layout/VerticalAccentList"/>
    <dgm:cxn modelId="{C6CB0AAD-2807-4FB6-8DBD-2E6A9D81C2B8}" type="presParOf" srcId="{8B2AED6F-1F3E-4E2A-BB40-8FED0F29F84C}" destId="{401BD499-807F-44D3-A496-494ACE56FB1D}" srcOrd="5" destOrd="0" presId="urn:microsoft.com/office/officeart/2008/layout/VerticalAccentList"/>
    <dgm:cxn modelId="{7824869D-2383-4FE8-8FE0-5827C14F58FD}" type="presParOf" srcId="{8B2AED6F-1F3E-4E2A-BB40-8FED0F29F84C}" destId="{69108840-44C1-4730-AEE2-01FC610A9700}" srcOrd="6" destOrd="0" presId="urn:microsoft.com/office/officeart/2008/layout/VerticalAccentList"/>
    <dgm:cxn modelId="{2D8A0696-D05D-44EC-B044-95F09549FFA1}" type="presParOf" srcId="{8B2AED6F-1F3E-4E2A-BB40-8FED0F29F84C}" destId="{49FA4634-A7F6-4BF6-9483-442D2F1B66F0}" srcOrd="7" destOrd="0" presId="urn:microsoft.com/office/officeart/2008/layout/VerticalAccentList"/>
    <dgm:cxn modelId="{CD8C3C1A-C652-4FA0-9353-9E508800CE37}" type="presParOf" srcId="{EC030AC4-238B-4BBD-8D6D-E979451D15B0}" destId="{C31CDE8B-67C7-42FE-98C9-841992F05165}" srcOrd="5" destOrd="0" presId="urn:microsoft.com/office/officeart/2008/layout/VerticalAccentList"/>
    <dgm:cxn modelId="{1916A6B6-D68B-4AAC-A084-77FAC78BB68C}" type="presParOf" srcId="{EC030AC4-238B-4BBD-8D6D-E979451D15B0}" destId="{408B2EB4-643C-409E-A9A5-C14FD2D9E77F}" srcOrd="6" destOrd="0" presId="urn:microsoft.com/office/officeart/2008/layout/VerticalAccentList"/>
    <dgm:cxn modelId="{72404FCE-E259-4D20-9659-BCB912D53167}" type="presParOf" srcId="{408B2EB4-643C-409E-A9A5-C14FD2D9E77F}" destId="{36EE936B-1579-4C1E-9D21-8D884E57953E}" srcOrd="0" destOrd="0" presId="urn:microsoft.com/office/officeart/2008/layout/VerticalAccentList"/>
    <dgm:cxn modelId="{6549CC19-DC4C-4C0A-8A56-B82306588AC5}" type="presParOf" srcId="{EC030AC4-238B-4BBD-8D6D-E979451D15B0}" destId="{452335AD-8BB5-49A1-9A67-83F2BCFD97B4}" srcOrd="7" destOrd="0" presId="urn:microsoft.com/office/officeart/2008/layout/VerticalAccentList"/>
    <dgm:cxn modelId="{7F523413-139C-4F65-A877-A2E00ACB5312}" type="presParOf" srcId="{452335AD-8BB5-49A1-9A67-83F2BCFD97B4}" destId="{617E3C6C-30E7-48EE-9A00-49532917468B}" srcOrd="0" destOrd="0" presId="urn:microsoft.com/office/officeart/2008/layout/VerticalAccentList"/>
    <dgm:cxn modelId="{9EFC8790-CF05-4CFC-A34D-322FC890A99A}" type="presParOf" srcId="{452335AD-8BB5-49A1-9A67-83F2BCFD97B4}" destId="{8C7A5A57-1C49-4393-86E1-7A9CF5162B40}" srcOrd="1" destOrd="0" presId="urn:microsoft.com/office/officeart/2008/layout/VerticalAccentList"/>
    <dgm:cxn modelId="{6E602136-D881-4664-B60D-3D291578283E}" type="presParOf" srcId="{452335AD-8BB5-49A1-9A67-83F2BCFD97B4}" destId="{83B753D2-3EC0-4E9E-8B5E-B5EE924DA6E8}" srcOrd="2" destOrd="0" presId="urn:microsoft.com/office/officeart/2008/layout/VerticalAccentList"/>
    <dgm:cxn modelId="{66F54B40-378A-486D-8009-2FDBB6824BBD}" type="presParOf" srcId="{452335AD-8BB5-49A1-9A67-83F2BCFD97B4}" destId="{13775416-8B56-4E72-ABAA-A29CEF3B5A0E}" srcOrd="3" destOrd="0" presId="urn:microsoft.com/office/officeart/2008/layout/VerticalAccentList"/>
    <dgm:cxn modelId="{014D81BC-6860-4F97-9DA1-43CC732AF38C}" type="presParOf" srcId="{452335AD-8BB5-49A1-9A67-83F2BCFD97B4}" destId="{F390CC6A-ECFB-4983-9D04-DCF4C2A4781F}" srcOrd="4" destOrd="0" presId="urn:microsoft.com/office/officeart/2008/layout/VerticalAccentList"/>
    <dgm:cxn modelId="{1B731806-0684-47E8-BEFC-652FB793E9EB}" type="presParOf" srcId="{452335AD-8BB5-49A1-9A67-83F2BCFD97B4}" destId="{D0990771-D97C-4310-B041-DFF94DD1B7E4}" srcOrd="5" destOrd="0" presId="urn:microsoft.com/office/officeart/2008/layout/VerticalAccentList"/>
    <dgm:cxn modelId="{61CBBD69-1540-494E-A56D-7BED661EAFBC}" type="presParOf" srcId="{452335AD-8BB5-49A1-9A67-83F2BCFD97B4}" destId="{84AEE24F-8653-4A87-8E02-392DEB80ED98}" srcOrd="6" destOrd="0" presId="urn:microsoft.com/office/officeart/2008/layout/VerticalAccentList"/>
    <dgm:cxn modelId="{CF030922-9939-4721-823E-8137D8F008E8}" type="presParOf" srcId="{452335AD-8BB5-49A1-9A67-83F2BCFD97B4}" destId="{DC57AD2B-ED93-4E85-8CE0-C7657C480447}" srcOrd="7" destOrd="0" presId="urn:microsoft.com/office/officeart/2008/layout/Vertical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2B1B9-CD5B-41B3-A023-4A3503965236}">
      <dsp:nvSpPr>
        <dsp:cNvPr id="0" name=""/>
        <dsp:cNvSpPr/>
      </dsp:nvSpPr>
      <dsp:spPr>
        <a:xfrm>
          <a:off x="651509" y="0"/>
          <a:ext cx="7383780" cy="4191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173C4-DCA3-4CC0-A4B3-AA9CC950DE77}">
      <dsp:nvSpPr>
        <dsp:cNvPr id="0" name=""/>
        <dsp:cNvSpPr/>
      </dsp:nvSpPr>
      <dsp:spPr>
        <a:xfrm>
          <a:off x="1305" y="1257299"/>
          <a:ext cx="2731286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/>
            <a:t>Planning</a:t>
          </a:r>
          <a:endParaRPr lang="en-IN" sz="3600" kern="1200" dirty="0"/>
        </a:p>
      </dsp:txBody>
      <dsp:txXfrm>
        <a:off x="83140" y="1339134"/>
        <a:ext cx="2567616" cy="1512730"/>
      </dsp:txXfrm>
    </dsp:sp>
    <dsp:sp modelId="{F1C38648-44ED-45EF-91C6-8EB92751C872}">
      <dsp:nvSpPr>
        <dsp:cNvPr id="0" name=""/>
        <dsp:cNvSpPr/>
      </dsp:nvSpPr>
      <dsp:spPr>
        <a:xfrm>
          <a:off x="2977756" y="1257299"/>
          <a:ext cx="2731286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/>
            <a:t>Organising</a:t>
          </a:r>
          <a:endParaRPr lang="en-IN" sz="3600" kern="1200" dirty="0"/>
        </a:p>
      </dsp:txBody>
      <dsp:txXfrm>
        <a:off x="3059591" y="1339134"/>
        <a:ext cx="2567616" cy="1512730"/>
      </dsp:txXfrm>
    </dsp:sp>
    <dsp:sp modelId="{60A6BE2C-2B13-4C15-8012-2D319CE04E5D}">
      <dsp:nvSpPr>
        <dsp:cNvPr id="0" name=""/>
        <dsp:cNvSpPr/>
      </dsp:nvSpPr>
      <dsp:spPr>
        <a:xfrm>
          <a:off x="5954207" y="1257299"/>
          <a:ext cx="2731286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/>
            <a:t>Staffing</a:t>
          </a:r>
          <a:endParaRPr lang="en-IN" sz="3600" kern="1200" dirty="0"/>
        </a:p>
      </dsp:txBody>
      <dsp:txXfrm>
        <a:off x="6036042" y="1339134"/>
        <a:ext cx="2567616" cy="15127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D6F3A-420C-48A7-AA95-6692504B75C7}">
      <dsp:nvSpPr>
        <dsp:cNvPr id="0" name=""/>
        <dsp:cNvSpPr/>
      </dsp:nvSpPr>
      <dsp:spPr>
        <a:xfrm>
          <a:off x="3501494" y="0"/>
          <a:ext cx="2430060" cy="24300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200" b="1" kern="1200" dirty="0" smtClean="0"/>
            <a:t>S</a:t>
          </a:r>
          <a:endParaRPr lang="en-IN" sz="5200" b="1" kern="1200" dirty="0"/>
        </a:p>
      </dsp:txBody>
      <dsp:txXfrm>
        <a:off x="4109009" y="1215030"/>
        <a:ext cx="1215030" cy="1215030"/>
      </dsp:txXfrm>
    </dsp:sp>
    <dsp:sp modelId="{29C816BB-EBF8-4806-9348-D75C593258A8}">
      <dsp:nvSpPr>
        <dsp:cNvPr id="0" name=""/>
        <dsp:cNvSpPr/>
      </dsp:nvSpPr>
      <dsp:spPr>
        <a:xfrm>
          <a:off x="2286463" y="2430060"/>
          <a:ext cx="2430060" cy="24300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200" b="1" kern="1200" dirty="0" smtClean="0"/>
            <a:t>L</a:t>
          </a:r>
          <a:endParaRPr lang="en-IN" sz="5200" b="1" kern="1200" dirty="0"/>
        </a:p>
      </dsp:txBody>
      <dsp:txXfrm>
        <a:off x="2893978" y="3645090"/>
        <a:ext cx="1215030" cy="1215030"/>
      </dsp:txXfrm>
    </dsp:sp>
    <dsp:sp modelId="{E6D417FE-DACC-4F1A-A2D0-3EE8C2BA5945}">
      <dsp:nvSpPr>
        <dsp:cNvPr id="0" name=""/>
        <dsp:cNvSpPr/>
      </dsp:nvSpPr>
      <dsp:spPr>
        <a:xfrm rot="10800000">
          <a:off x="3507714" y="2430060"/>
          <a:ext cx="2430060" cy="24300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200" b="1" kern="1200" dirty="0" smtClean="0"/>
            <a:t>M</a:t>
          </a:r>
          <a:endParaRPr lang="en-IN" sz="5200" b="1" kern="1200" dirty="0"/>
        </a:p>
      </dsp:txBody>
      <dsp:txXfrm rot="10800000">
        <a:off x="4115229" y="2430060"/>
        <a:ext cx="1215030" cy="1215030"/>
      </dsp:txXfrm>
    </dsp:sp>
    <dsp:sp modelId="{64E6ABA5-E31C-47BB-9DC5-4B9A5200B1B0}">
      <dsp:nvSpPr>
        <dsp:cNvPr id="0" name=""/>
        <dsp:cNvSpPr/>
      </dsp:nvSpPr>
      <dsp:spPr>
        <a:xfrm>
          <a:off x="4716524" y="2430060"/>
          <a:ext cx="2430060" cy="24300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200" b="1" kern="1200" dirty="0" smtClean="0"/>
            <a:t>C</a:t>
          </a:r>
          <a:endParaRPr lang="en-IN" sz="5200" b="1" kern="1200" dirty="0"/>
        </a:p>
      </dsp:txBody>
      <dsp:txXfrm>
        <a:off x="5324039" y="3645090"/>
        <a:ext cx="1215030" cy="1215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64D71-1599-4418-BF44-D273FFC43461}">
      <dsp:nvSpPr>
        <dsp:cNvPr id="0" name=""/>
        <dsp:cNvSpPr/>
      </dsp:nvSpPr>
      <dsp:spPr>
        <a:xfrm>
          <a:off x="0" y="0"/>
          <a:ext cx="6412363" cy="41204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26035" rIns="5207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100" b="1" kern="1200" dirty="0" smtClean="0"/>
            <a:t>Motive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100" kern="1200" dirty="0" smtClean="0"/>
            <a:t>(Expression of needs &amp; Wants)</a:t>
          </a:r>
          <a:endParaRPr lang="en-IN" sz="4100" kern="1200" dirty="0"/>
        </a:p>
      </dsp:txBody>
      <dsp:txXfrm>
        <a:off x="1603090" y="618072"/>
        <a:ext cx="3367104" cy="2884336"/>
      </dsp:txXfrm>
    </dsp:sp>
    <dsp:sp modelId="{2C3CA83F-CEF3-4572-B867-272FEE121FD7}">
      <dsp:nvSpPr>
        <dsp:cNvPr id="0" name=""/>
        <dsp:cNvSpPr/>
      </dsp:nvSpPr>
      <dsp:spPr>
        <a:xfrm>
          <a:off x="6325353" y="664098"/>
          <a:ext cx="4266463" cy="2597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MOTIVATION</a:t>
          </a:r>
          <a:endParaRPr lang="en-IN" sz="3500" kern="1200" dirty="0"/>
        </a:p>
      </dsp:txBody>
      <dsp:txXfrm>
        <a:off x="6950162" y="1044432"/>
        <a:ext cx="3016845" cy="1836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2A7E6-5888-404A-B35C-69BB1DDA3030}">
      <dsp:nvSpPr>
        <dsp:cNvPr id="0" name=""/>
        <dsp:cNvSpPr/>
      </dsp:nvSpPr>
      <dsp:spPr>
        <a:xfrm rot="5400000">
          <a:off x="349004" y="2984073"/>
          <a:ext cx="1047133" cy="174240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32765-F8AC-4D02-B075-B98226F3A835}">
      <dsp:nvSpPr>
        <dsp:cNvPr id="0" name=""/>
        <dsp:cNvSpPr/>
      </dsp:nvSpPr>
      <dsp:spPr>
        <a:xfrm>
          <a:off x="174211" y="3504677"/>
          <a:ext cx="1573054" cy="137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Unsatisfied Needs</a:t>
          </a:r>
          <a:endParaRPr lang="en-IN" sz="2100" kern="1200" dirty="0"/>
        </a:p>
      </dsp:txBody>
      <dsp:txXfrm>
        <a:off x="174211" y="3504677"/>
        <a:ext cx="1573054" cy="1378874"/>
      </dsp:txXfrm>
    </dsp:sp>
    <dsp:sp modelId="{EDDBB8C5-CE68-4EAF-99F6-255033509F75}">
      <dsp:nvSpPr>
        <dsp:cNvPr id="0" name=""/>
        <dsp:cNvSpPr/>
      </dsp:nvSpPr>
      <dsp:spPr>
        <a:xfrm>
          <a:off x="1450463" y="2855795"/>
          <a:ext cx="296802" cy="2968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AEF67-4040-4194-8F65-68AE02473E70}">
      <dsp:nvSpPr>
        <dsp:cNvPr id="0" name=""/>
        <dsp:cNvSpPr/>
      </dsp:nvSpPr>
      <dsp:spPr>
        <a:xfrm rot="5400000">
          <a:off x="2274730" y="2507550"/>
          <a:ext cx="1047133" cy="174240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A8101-BB8D-42EF-A172-71F007CD5969}">
      <dsp:nvSpPr>
        <dsp:cNvPr id="0" name=""/>
        <dsp:cNvSpPr/>
      </dsp:nvSpPr>
      <dsp:spPr>
        <a:xfrm>
          <a:off x="2099937" y="3028154"/>
          <a:ext cx="1573054" cy="137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Tension</a:t>
          </a:r>
          <a:endParaRPr lang="en-IN" sz="2100" kern="1200" dirty="0"/>
        </a:p>
      </dsp:txBody>
      <dsp:txXfrm>
        <a:off x="2099937" y="3028154"/>
        <a:ext cx="1573054" cy="1378874"/>
      </dsp:txXfrm>
    </dsp:sp>
    <dsp:sp modelId="{4A19AE7C-F02F-4A4C-A6AD-AD9FA43F7FC7}">
      <dsp:nvSpPr>
        <dsp:cNvPr id="0" name=""/>
        <dsp:cNvSpPr/>
      </dsp:nvSpPr>
      <dsp:spPr>
        <a:xfrm>
          <a:off x="3376189" y="2379272"/>
          <a:ext cx="296802" cy="2968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C7EE7-BB5F-4334-B2B9-12D3DAAAFB83}">
      <dsp:nvSpPr>
        <dsp:cNvPr id="0" name=""/>
        <dsp:cNvSpPr/>
      </dsp:nvSpPr>
      <dsp:spPr>
        <a:xfrm rot="5400000">
          <a:off x="4200455" y="2031027"/>
          <a:ext cx="1047133" cy="174240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ACB1D-4B42-44C5-AAA8-35E17AEA7A63}">
      <dsp:nvSpPr>
        <dsp:cNvPr id="0" name=""/>
        <dsp:cNvSpPr/>
      </dsp:nvSpPr>
      <dsp:spPr>
        <a:xfrm>
          <a:off x="4025663" y="2551631"/>
          <a:ext cx="1573054" cy="137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Drives</a:t>
          </a:r>
          <a:endParaRPr lang="en-IN" sz="2100" kern="1200" dirty="0"/>
        </a:p>
      </dsp:txBody>
      <dsp:txXfrm>
        <a:off x="4025663" y="2551631"/>
        <a:ext cx="1573054" cy="1378874"/>
      </dsp:txXfrm>
    </dsp:sp>
    <dsp:sp modelId="{B88774BB-9AE2-4D68-BB16-43879D1679B2}">
      <dsp:nvSpPr>
        <dsp:cNvPr id="0" name=""/>
        <dsp:cNvSpPr/>
      </dsp:nvSpPr>
      <dsp:spPr>
        <a:xfrm>
          <a:off x="5301915" y="1902749"/>
          <a:ext cx="296802" cy="2968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E8DCA-4D44-457C-96AD-21C047DE3415}">
      <dsp:nvSpPr>
        <dsp:cNvPr id="0" name=""/>
        <dsp:cNvSpPr/>
      </dsp:nvSpPr>
      <dsp:spPr>
        <a:xfrm rot="5400000">
          <a:off x="6126181" y="1554505"/>
          <a:ext cx="1047133" cy="174240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BD30D-2765-4DBA-9D85-66D8955CECBE}">
      <dsp:nvSpPr>
        <dsp:cNvPr id="0" name=""/>
        <dsp:cNvSpPr/>
      </dsp:nvSpPr>
      <dsp:spPr>
        <a:xfrm>
          <a:off x="5951389" y="2075109"/>
          <a:ext cx="1573054" cy="137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Search Behaviour</a:t>
          </a:r>
          <a:endParaRPr lang="en-IN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kern="1200"/>
        </a:p>
      </dsp:txBody>
      <dsp:txXfrm>
        <a:off x="5951389" y="2075109"/>
        <a:ext cx="1573054" cy="1378874"/>
      </dsp:txXfrm>
    </dsp:sp>
    <dsp:sp modelId="{E09B1A92-24C1-4354-B6C5-BA8DB2ACE510}">
      <dsp:nvSpPr>
        <dsp:cNvPr id="0" name=""/>
        <dsp:cNvSpPr/>
      </dsp:nvSpPr>
      <dsp:spPr>
        <a:xfrm>
          <a:off x="7227640" y="1426227"/>
          <a:ext cx="296802" cy="2968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31641-5CD9-4A7E-873D-C93FA51390B3}">
      <dsp:nvSpPr>
        <dsp:cNvPr id="0" name=""/>
        <dsp:cNvSpPr/>
      </dsp:nvSpPr>
      <dsp:spPr>
        <a:xfrm rot="5400000">
          <a:off x="8051907" y="1077982"/>
          <a:ext cx="1047133" cy="174240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867F1-062D-4650-9571-744DF5798C4B}">
      <dsp:nvSpPr>
        <dsp:cNvPr id="0" name=""/>
        <dsp:cNvSpPr/>
      </dsp:nvSpPr>
      <dsp:spPr>
        <a:xfrm>
          <a:off x="7877115" y="1598586"/>
          <a:ext cx="1573054" cy="137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Satisfied Need</a:t>
          </a:r>
          <a:endParaRPr lang="en-IN" sz="2100" kern="1200" dirty="0"/>
        </a:p>
      </dsp:txBody>
      <dsp:txXfrm>
        <a:off x="7877115" y="1598586"/>
        <a:ext cx="1573054" cy="1378874"/>
      </dsp:txXfrm>
    </dsp:sp>
    <dsp:sp modelId="{39F4A73D-9097-4F22-9F4F-CEE85872F994}">
      <dsp:nvSpPr>
        <dsp:cNvPr id="0" name=""/>
        <dsp:cNvSpPr/>
      </dsp:nvSpPr>
      <dsp:spPr>
        <a:xfrm>
          <a:off x="9153366" y="949704"/>
          <a:ext cx="296802" cy="2968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694F5-3598-429E-AD34-4CA18722D0C1}">
      <dsp:nvSpPr>
        <dsp:cNvPr id="0" name=""/>
        <dsp:cNvSpPr/>
      </dsp:nvSpPr>
      <dsp:spPr>
        <a:xfrm rot="5400000">
          <a:off x="9977633" y="601459"/>
          <a:ext cx="1047133" cy="174240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83BA7-E1D1-4540-A827-75108FCFC044}">
      <dsp:nvSpPr>
        <dsp:cNvPr id="0" name=""/>
        <dsp:cNvSpPr/>
      </dsp:nvSpPr>
      <dsp:spPr>
        <a:xfrm>
          <a:off x="9802841" y="1122063"/>
          <a:ext cx="1573054" cy="137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Reduction of tension</a:t>
          </a:r>
          <a:endParaRPr lang="en-IN" sz="2100" kern="1200" dirty="0"/>
        </a:p>
      </dsp:txBody>
      <dsp:txXfrm>
        <a:off x="9802841" y="1122063"/>
        <a:ext cx="1573054" cy="1378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7/17/2019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7/17/2019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One cannot achieve higher performance by simply improving wages and working</a:t>
            </a:r>
            <a:r>
              <a:rPr lang="en-IN" baseline="0" dirty="0" smtClean="0"/>
              <a:t> condition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33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2744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Both factors contribute to satisfaction and dissatisfaction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34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7001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47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48937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or showing intense and eager enjoyment, interest, or approval.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66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5276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Height weight</a:t>
            </a:r>
            <a:r>
              <a:rPr lang="en-IN" baseline="0" dirty="0" smtClean="0"/>
              <a:t> physique health appearance</a:t>
            </a:r>
          </a:p>
          <a:p>
            <a:r>
              <a:rPr lang="en-IN" baseline="0" dirty="0" smtClean="0"/>
              <a:t>Mental ability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68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743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distinguishing quality or characteristic, typically one belonging to a person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69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484798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1-1 leader is lazy- no interest in staff or work</a:t>
            </a:r>
          </a:p>
          <a:p>
            <a:r>
              <a:rPr lang="en-IN" dirty="0" smtClean="0"/>
              <a:t>1-9 leader developing satisfying relationship</a:t>
            </a:r>
            <a:r>
              <a:rPr lang="en-IN" baseline="0" dirty="0" smtClean="0"/>
              <a:t> with staff.cocern,love affection and friendship- employee oriented…expects higher performance. No result</a:t>
            </a:r>
          </a:p>
          <a:p>
            <a:r>
              <a:rPr lang="en-IN" baseline="0" dirty="0" smtClean="0"/>
              <a:t>9-1 authority obedience style. Minimum attention paid to human beings. People are treated like machines</a:t>
            </a:r>
          </a:p>
          <a:p>
            <a:r>
              <a:rPr lang="en-IN" baseline="0" dirty="0" smtClean="0"/>
              <a:t>5-5 middle road management – live and let </a:t>
            </a:r>
            <a:r>
              <a:rPr lang="en-IN" baseline="0" dirty="0" err="1" smtClean="0"/>
              <a:t>live..sat</a:t>
            </a:r>
            <a:r>
              <a:rPr lang="en-IN" baseline="0" dirty="0" smtClean="0"/>
              <a:t> both org and human needs</a:t>
            </a:r>
          </a:p>
          <a:p>
            <a:r>
              <a:rPr lang="en-IN" baseline="0" dirty="0" smtClean="0"/>
              <a:t>9-9 democratic imp </a:t>
            </a:r>
            <a:r>
              <a:rPr lang="en-IN" baseline="0" dirty="0" err="1" smtClean="0"/>
              <a:t>perf,turnover,high</a:t>
            </a:r>
            <a:r>
              <a:rPr lang="en-IN" baseline="0" dirty="0" smtClean="0"/>
              <a:t> </a:t>
            </a:r>
            <a:r>
              <a:rPr lang="en-IN" baseline="0" dirty="0" err="1" smtClean="0"/>
              <a:t>emp</a:t>
            </a:r>
            <a:r>
              <a:rPr lang="en-IN" baseline="0" dirty="0" smtClean="0"/>
              <a:t> sat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73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618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Mutual understanding and team work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8731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9969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Absenteeism - The fact of being away from work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17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8070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1- basic salary 2- pension plans 3- relationship with colleagues 4- promotion 5-challenging goals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19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9278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582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1.Needs-difference in needs- satisfaction</a:t>
            </a:r>
          </a:p>
          <a:p>
            <a:r>
              <a:rPr lang="en-IN" dirty="0" smtClean="0"/>
              <a:t>2.desired behaviour can be made</a:t>
            </a:r>
            <a:r>
              <a:rPr lang="en-IN" baseline="0" dirty="0" smtClean="0"/>
              <a:t> by understanding and satisfying the need</a:t>
            </a:r>
          </a:p>
          <a:p>
            <a:r>
              <a:rPr lang="en-IN" baseline="0" dirty="0" smtClean="0"/>
              <a:t>3.Needs never end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24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0683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Expectations,percerption,experience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25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9823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Promotion</a:t>
            </a:r>
            <a:r>
              <a:rPr lang="en-IN" baseline="0" dirty="0" smtClean="0"/>
              <a:t> is a motivating factor. After getting them it may be hygiene.bcoz when they get, its presence did not motivate workers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IN" smtClean="0"/>
              <a:pPr/>
              <a:t>30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0571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F3F224CD-8BF1-4B23-AAE3-2C3CA39B8240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41E-09E4-4433-8819-3F91EDA0895C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BB9-E518-4689-AE0B-9FF4138F5953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F89A-248E-4BC2-80B5-1CAFACB5DB24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963-0A79-4780-B4C8-66F244A96AA7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0D9E-F453-4BC9-BEC4-2BCF5702DAC9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E424-5EEB-4F8D-9109-7C943BF52E5D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3638-2B5E-4228-B6F6-14AD0BCBF3C5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50B6-2B98-479E-B174-CFA393B34EB7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D74E-5C60-43F9-996B-E3E06239D4D4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BF02D8-C6A7-4A55-8C70-7113B28D47AC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6.xml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21804" y="4941168"/>
            <a:ext cx="7333456" cy="11055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IN" dirty="0" smtClean="0"/>
              <a:t>Prof</a:t>
            </a:r>
            <a:r>
              <a:rPr lang="en-IN" dirty="0" smtClean="0"/>
              <a:t>. </a:t>
            </a:r>
            <a:r>
              <a:rPr lang="en-IN" dirty="0" err="1" smtClean="0"/>
              <a:t>Aby</a:t>
            </a:r>
            <a:r>
              <a:rPr lang="en-IN" dirty="0" smtClean="0"/>
              <a:t> </a:t>
            </a:r>
            <a:r>
              <a:rPr lang="en-IN" dirty="0" smtClean="0"/>
              <a:t>Thomas</a:t>
            </a:r>
          </a:p>
          <a:p>
            <a:pPr algn="ctr"/>
            <a:r>
              <a:rPr lang="en-US" dirty="0" smtClean="0"/>
              <a:t>HOD </a:t>
            </a:r>
            <a:endParaRPr lang="en-IN" dirty="0"/>
          </a:p>
          <a:p>
            <a:pPr algn="ctr"/>
            <a:r>
              <a:rPr lang="en-IN" dirty="0" smtClean="0"/>
              <a:t>Dept </a:t>
            </a:r>
            <a:r>
              <a:rPr lang="en-IN" dirty="0"/>
              <a:t>of </a:t>
            </a:r>
            <a:r>
              <a:rPr lang="en-IN" dirty="0" smtClean="0"/>
              <a:t>Economics</a:t>
            </a:r>
            <a:endParaRPr lang="en-IN" dirty="0"/>
          </a:p>
          <a:p>
            <a:pPr algn="ctr"/>
            <a:r>
              <a:rPr lang="en-IN" dirty="0"/>
              <a:t>MarThoma College, Tiruvalla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Baskerville Old Face" panose="02020602080505020303" pitchFamily="18" charset="0"/>
              </a:rPr>
              <a:t>FUNCTIONS OF MANAGEMENT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</a:rPr>
              <a:t>Initiates Action </a:t>
            </a:r>
          </a:p>
          <a:p>
            <a:r>
              <a:rPr lang="en-IN" sz="3600" b="1" dirty="0" smtClean="0">
                <a:solidFill>
                  <a:srgbClr val="FF0000"/>
                </a:solidFill>
              </a:rPr>
              <a:t>Creates team works</a:t>
            </a:r>
          </a:p>
          <a:p>
            <a:r>
              <a:rPr lang="en-IN" sz="3600" b="1" dirty="0" smtClean="0">
                <a:solidFill>
                  <a:srgbClr val="00B050"/>
                </a:solidFill>
              </a:rPr>
              <a:t>Helps in motivation </a:t>
            </a:r>
          </a:p>
          <a:p>
            <a:r>
              <a:rPr lang="en-IN" sz="3600" b="1" dirty="0" smtClean="0">
                <a:solidFill>
                  <a:srgbClr val="00B0F0"/>
                </a:solidFill>
              </a:rPr>
              <a:t>Facilitates changes </a:t>
            </a:r>
          </a:p>
          <a:p>
            <a:r>
              <a:rPr lang="en-IN" sz="3600" b="1" dirty="0" smtClean="0">
                <a:solidFill>
                  <a:srgbClr val="0070C0"/>
                </a:solidFill>
              </a:rPr>
              <a:t>Harmony and cooperation in organisation</a:t>
            </a:r>
          </a:p>
          <a:p>
            <a:endParaRPr lang="en-IN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Importance of Directing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77" y="1882552"/>
            <a:ext cx="4137248" cy="41372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31659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466428" y="332656"/>
            <a:ext cx="8686801" cy="1066800"/>
          </a:xfrm>
        </p:spPr>
        <p:txBody>
          <a:bodyPr/>
          <a:lstStyle/>
          <a:p>
            <a:pPr algn="ctr"/>
            <a:r>
              <a:rPr lang="en-IN" dirty="0" smtClean="0"/>
              <a:t>Elements of Directing 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0576427"/>
              </p:ext>
            </p:extLst>
          </p:nvPr>
        </p:nvGraphicFramePr>
        <p:xfrm>
          <a:off x="-890364" y="1593216"/>
          <a:ext cx="9433048" cy="486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10436" y="1819026"/>
            <a:ext cx="4824536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S</a:t>
            </a:r>
            <a:r>
              <a:rPr lang="en-IN" sz="3600" dirty="0" smtClean="0"/>
              <a:t> – Supervision</a:t>
            </a:r>
          </a:p>
          <a:p>
            <a:r>
              <a:rPr lang="en-IN" sz="3600" b="1" dirty="0" smtClean="0">
                <a:solidFill>
                  <a:srgbClr val="00B050"/>
                </a:solidFill>
              </a:rPr>
              <a:t>M</a:t>
            </a:r>
            <a:r>
              <a:rPr lang="en-IN" sz="3600" dirty="0" smtClean="0"/>
              <a:t> – Motivation</a:t>
            </a:r>
          </a:p>
          <a:p>
            <a:r>
              <a:rPr lang="en-IN" sz="3600" b="1" dirty="0" smtClean="0">
                <a:solidFill>
                  <a:srgbClr val="00B0F0"/>
                </a:solidFill>
              </a:rPr>
              <a:t>L</a:t>
            </a:r>
            <a:r>
              <a:rPr lang="en-IN" sz="3600" dirty="0" smtClean="0"/>
              <a:t> – Leadership</a:t>
            </a:r>
          </a:p>
          <a:p>
            <a:r>
              <a:rPr lang="en-IN" sz="3600" b="1" dirty="0" smtClean="0">
                <a:solidFill>
                  <a:srgbClr val="FFC000"/>
                </a:solidFill>
              </a:rPr>
              <a:t>C </a:t>
            </a:r>
            <a:r>
              <a:rPr lang="en-IN" sz="3600" dirty="0" smtClean="0"/>
              <a:t>– Communication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8608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1" y="-315416"/>
            <a:ext cx="8686801" cy="1066800"/>
          </a:xfrm>
        </p:spPr>
        <p:txBody>
          <a:bodyPr/>
          <a:lstStyle/>
          <a:p>
            <a:r>
              <a:rPr lang="en-IN" dirty="0" smtClean="0"/>
              <a:t>Motivation </a:t>
            </a:r>
            <a:endParaRPr lang="en-IN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68" y="3625422"/>
            <a:ext cx="4219575" cy="3162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186045"/>
            <a:ext cx="4552207" cy="3414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" y="751384"/>
            <a:ext cx="5232451" cy="37341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73888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4479422"/>
              </p:ext>
            </p:extLst>
          </p:nvPr>
        </p:nvGraphicFramePr>
        <p:xfrm>
          <a:off x="693812" y="578024"/>
          <a:ext cx="10789840" cy="41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12" y="260648"/>
            <a:ext cx="8686801" cy="634752"/>
          </a:xfrm>
        </p:spPr>
        <p:txBody>
          <a:bodyPr/>
          <a:lstStyle/>
          <a:p>
            <a:r>
              <a:rPr lang="en-IN" dirty="0" smtClean="0"/>
              <a:t>Motivation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77788" y="4653136"/>
            <a:ext cx="11350997" cy="14465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sz="4400" dirty="0" smtClean="0"/>
              <a:t>Motives are expressions of a person’s needs and wants.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6189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7388" y="3501008"/>
            <a:ext cx="8686801" cy="180485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IN" sz="3600" b="1" dirty="0" smtClean="0"/>
              <a:t>Motivation</a:t>
            </a:r>
            <a:r>
              <a:rPr lang="en-IN" sz="3600" dirty="0" smtClean="0"/>
              <a:t> is the process of  </a:t>
            </a:r>
            <a:r>
              <a:rPr lang="en-IN" sz="3600" b="1" dirty="0" smtClean="0">
                <a:solidFill>
                  <a:srgbClr val="FF0000"/>
                </a:solidFill>
              </a:rPr>
              <a:t>stimulating </a:t>
            </a:r>
            <a:r>
              <a:rPr lang="en-IN" sz="3600" dirty="0" smtClean="0"/>
              <a:t>people to action to </a:t>
            </a:r>
            <a:r>
              <a:rPr lang="en-IN" sz="3600" b="1" dirty="0" smtClean="0">
                <a:solidFill>
                  <a:srgbClr val="FF0000"/>
                </a:solidFill>
              </a:rPr>
              <a:t>accomplish</a:t>
            </a:r>
            <a:r>
              <a:rPr lang="en-IN" sz="3600" dirty="0" smtClean="0"/>
              <a:t> desired goals and actions.</a:t>
            </a:r>
            <a:endParaRPr lang="en-IN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Motivation - meaning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-1"/>
            <a:ext cx="4707353" cy="32298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5888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326952"/>
            <a:ext cx="6073390" cy="45637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748" y="1772816"/>
            <a:ext cx="8686801" cy="41910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Motivation is an internal feeling.</a:t>
            </a:r>
          </a:p>
          <a:p>
            <a:r>
              <a:rPr lang="en-IN" sz="3200" dirty="0" smtClean="0"/>
              <a:t>Motivation produce goal oriented behaviour.</a:t>
            </a:r>
          </a:p>
          <a:p>
            <a:r>
              <a:rPr lang="en-IN" sz="3200" dirty="0" smtClean="0"/>
              <a:t>Motivation can be either  </a:t>
            </a:r>
            <a:r>
              <a:rPr lang="en-IN" sz="3200" b="1" dirty="0" smtClean="0">
                <a:solidFill>
                  <a:srgbClr val="00B050"/>
                </a:solidFill>
              </a:rPr>
              <a:t>+</a:t>
            </a:r>
            <a:r>
              <a:rPr lang="en-IN" sz="3200" dirty="0" smtClean="0"/>
              <a:t> or </a:t>
            </a:r>
            <a:r>
              <a:rPr lang="en-IN" sz="3200" b="1" dirty="0" smtClean="0">
                <a:solidFill>
                  <a:srgbClr val="FF0000"/>
                </a:solidFill>
              </a:rPr>
              <a:t>–</a:t>
            </a:r>
          </a:p>
          <a:p>
            <a:r>
              <a:rPr lang="en-IN" sz="3200" dirty="0" smtClean="0"/>
              <a:t>Motivation is a complex process</a:t>
            </a:r>
          </a:p>
          <a:p>
            <a:r>
              <a:rPr lang="en-IN" sz="3200" dirty="0" smtClean="0"/>
              <a:t>Motivation is a continuous process.</a:t>
            </a:r>
          </a:p>
          <a:p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Characteristics of Motivation 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05472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5373639"/>
              </p:ext>
            </p:extLst>
          </p:nvPr>
        </p:nvGraphicFramePr>
        <p:xfrm>
          <a:off x="189756" y="692696"/>
          <a:ext cx="11377263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8623"/>
            <a:ext cx="8686801" cy="51933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Motivation Process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25" y="4114800"/>
            <a:ext cx="4876800" cy="2743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9161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D2A7E6-5888-404A-B35C-69BB1DDA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BD2A7E6-5888-404A-B35C-69BB1DDA3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7BD2A7E6-5888-404A-B35C-69BB1DDA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7BD2A7E6-5888-404A-B35C-69BB1DDA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BB8C5-CE68-4EAF-99F6-255033509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DDBB8C5-CE68-4EAF-99F6-255033509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EDDBB8C5-CE68-4EAF-99F6-255033509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EDDBB8C5-CE68-4EAF-99F6-255033509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32765-F8AC-4D02-B075-B98226F3A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F132765-F8AC-4D02-B075-B98226F3A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AF132765-F8AC-4D02-B075-B98226F3A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AF132765-F8AC-4D02-B075-B98226F3A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AEF67-4040-4194-8F65-68AE02473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0C4AEF67-4040-4194-8F65-68AE02473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0C4AEF67-4040-4194-8F65-68AE02473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0C4AEF67-4040-4194-8F65-68AE02473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19AE7C-F02F-4A4C-A6AD-AD9FA43F7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4A19AE7C-F02F-4A4C-A6AD-AD9FA43F7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4A19AE7C-F02F-4A4C-A6AD-AD9FA43F7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4A19AE7C-F02F-4A4C-A6AD-AD9FA43F7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A8101-BB8D-42EF-A172-71F007CD5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FB7A8101-BB8D-42EF-A172-71F007CD5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FB7A8101-BB8D-42EF-A172-71F007CD5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FB7A8101-BB8D-42EF-A172-71F007CD5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C7EE7-BB5F-4334-B2B9-12D3DAAAF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A1BC7EE7-BB5F-4334-B2B9-12D3DAAAF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A1BC7EE7-BB5F-4334-B2B9-12D3DAAAF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A1BC7EE7-BB5F-4334-B2B9-12D3DAAAF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774BB-9AE2-4D68-BB16-43879D167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B88774BB-9AE2-4D68-BB16-43879D167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B88774BB-9AE2-4D68-BB16-43879D167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B88774BB-9AE2-4D68-BB16-43879D167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0ACB1D-4B42-44C5-AAA8-35E17AEA7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9A0ACB1D-4B42-44C5-AAA8-35E17AEA7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9A0ACB1D-4B42-44C5-AAA8-35E17AEA7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graphicEl>
                                              <a:dgm id="{9A0ACB1D-4B42-44C5-AAA8-35E17AEA7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E8DCA-4D44-457C-96AD-21C047DE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79EE8DCA-4D44-457C-96AD-21C047DE3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79EE8DCA-4D44-457C-96AD-21C047DE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79EE8DCA-4D44-457C-96AD-21C047DE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B1A92-24C1-4354-B6C5-BA8DB2ACE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E09B1A92-24C1-4354-B6C5-BA8DB2ACE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E09B1A92-24C1-4354-B6C5-BA8DB2ACE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E09B1A92-24C1-4354-B6C5-BA8DB2ACE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FBD30D-2765-4DBA-9D85-66D8955CE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8DFBD30D-2765-4DBA-9D85-66D8955CE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graphicEl>
                                              <a:dgm id="{8DFBD30D-2765-4DBA-9D85-66D8955CE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graphicEl>
                                              <a:dgm id="{8DFBD30D-2765-4DBA-9D85-66D8955CE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931641-5CD9-4A7E-873D-C93FA513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graphicEl>
                                              <a:dgm id="{E1931641-5CD9-4A7E-873D-C93FA5139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graphicEl>
                                              <a:dgm id="{E1931641-5CD9-4A7E-873D-C93FA513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graphicEl>
                                              <a:dgm id="{E1931641-5CD9-4A7E-873D-C93FA513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4A73D-9097-4F22-9F4F-CEE85872F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>
                                            <p:graphicEl>
                                              <a:dgm id="{39F4A73D-9097-4F22-9F4F-CEE85872F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graphicEl>
                                              <a:dgm id="{39F4A73D-9097-4F22-9F4F-CEE85872F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>
                                            <p:graphicEl>
                                              <a:dgm id="{39F4A73D-9097-4F22-9F4F-CEE85872F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867F1-062D-4650-9571-744DF579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graphicEl>
                                              <a:dgm id="{0DB867F1-062D-4650-9571-744DF5798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graphicEl>
                                              <a:dgm id="{0DB867F1-062D-4650-9571-744DF579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graphicEl>
                                              <a:dgm id="{0DB867F1-062D-4650-9571-744DF579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694F5-3598-429E-AD34-4CA18722D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57E694F5-3598-429E-AD34-4CA18722D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graphicEl>
                                              <a:dgm id="{57E694F5-3598-429E-AD34-4CA18722D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>
                                            <p:graphicEl>
                                              <a:dgm id="{57E694F5-3598-429E-AD34-4CA18722D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83BA7-E1D1-4540-A827-75108FCFC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graphicEl>
                                              <a:dgm id="{A3C83BA7-E1D1-4540-A827-75108FCFC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graphicEl>
                                              <a:dgm id="{A3C83BA7-E1D1-4540-A827-75108FCFC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>
                                            <p:graphicEl>
                                              <a:dgm id="{A3C83BA7-E1D1-4540-A827-75108FCFC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22" y="0"/>
            <a:ext cx="6655003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796" y="1629376"/>
            <a:ext cx="8686801" cy="41910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Motivation improves work performance</a:t>
            </a:r>
          </a:p>
          <a:p>
            <a:r>
              <a:rPr lang="en-IN" sz="3200" dirty="0" smtClean="0"/>
              <a:t>Creates positive attitude</a:t>
            </a:r>
          </a:p>
          <a:p>
            <a:r>
              <a:rPr lang="en-IN" sz="3200" dirty="0" smtClean="0"/>
              <a:t>Reduces employee turnover </a:t>
            </a:r>
          </a:p>
          <a:p>
            <a:r>
              <a:rPr lang="en-IN" sz="3200" dirty="0" smtClean="0"/>
              <a:t>Reduces employees absenteeism</a:t>
            </a:r>
          </a:p>
          <a:p>
            <a:r>
              <a:rPr lang="en-IN" sz="3200" dirty="0" smtClean="0"/>
              <a:t>Reduces resistance</a:t>
            </a:r>
          </a:p>
          <a:p>
            <a:r>
              <a:rPr lang="en-IN" sz="3200" dirty="0" smtClean="0"/>
              <a:t>Supportive work environment</a:t>
            </a:r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Benefits of motivation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488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908720"/>
            <a:ext cx="5112568" cy="5112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772" y="206"/>
            <a:ext cx="10573816" cy="764704"/>
          </a:xfrm>
        </p:spPr>
        <p:txBody>
          <a:bodyPr/>
          <a:lstStyle/>
          <a:p>
            <a:r>
              <a:rPr lang="en-IN" dirty="0" smtClean="0"/>
              <a:t>Maslow’s Need hierarchy Theory of Motivation 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24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059" y="5630475"/>
            <a:ext cx="12188825" cy="1227525"/>
            <a:chOff x="0" y="4910102"/>
            <a:chExt cx="12188825" cy="1227525"/>
          </a:xfrm>
        </p:grpSpPr>
        <p:sp>
          <p:nvSpPr>
            <p:cNvPr id="5" name="Trapezoid 4"/>
            <p:cNvSpPr/>
            <p:nvPr/>
          </p:nvSpPr>
          <p:spPr>
            <a:xfrm>
              <a:off x="0" y="4910102"/>
              <a:ext cx="12188825" cy="1227525"/>
            </a:xfrm>
            <a:prstGeom prst="trapezoid">
              <a:avLst>
                <a:gd name="adj" fmla="val 99296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rapezoid 4"/>
            <p:cNvSpPr/>
            <p:nvPr/>
          </p:nvSpPr>
          <p:spPr>
            <a:xfrm>
              <a:off x="2133044" y="4910102"/>
              <a:ext cx="7922736" cy="1227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800" b="1" kern="1200" dirty="0" smtClean="0"/>
                <a:t>Basic Psychological needs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100" b="1" kern="1200" dirty="0" smtClean="0"/>
                <a:t>Food, shelter , clothing</a:t>
              </a:r>
              <a:endParaRPr lang="en-IN" sz="21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94823" y="4411250"/>
            <a:ext cx="9751059" cy="1227525"/>
            <a:chOff x="1218882" y="3682576"/>
            <a:chExt cx="9751059" cy="1227525"/>
          </a:xfrm>
        </p:grpSpPr>
        <p:sp>
          <p:nvSpPr>
            <p:cNvPr id="8" name="Trapezoid 7"/>
            <p:cNvSpPr/>
            <p:nvPr/>
          </p:nvSpPr>
          <p:spPr>
            <a:xfrm>
              <a:off x="1218882" y="3682576"/>
              <a:ext cx="9751059" cy="1227525"/>
            </a:xfrm>
            <a:prstGeom prst="trapezoid">
              <a:avLst>
                <a:gd name="adj" fmla="val 99296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rapezoid 4"/>
            <p:cNvSpPr/>
            <p:nvPr/>
          </p:nvSpPr>
          <p:spPr>
            <a:xfrm>
              <a:off x="2925317" y="3682576"/>
              <a:ext cx="6338189" cy="1227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800" b="1" kern="1200" dirty="0" smtClean="0"/>
                <a:t>Safety and security needs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100" b="1" kern="1200" dirty="0" smtClean="0"/>
                <a:t>Job security , stability of income</a:t>
              </a:r>
              <a:endParaRPr lang="en-IN" sz="21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13704" y="3192025"/>
            <a:ext cx="7313295" cy="1227525"/>
            <a:chOff x="2437765" y="2455051"/>
            <a:chExt cx="7313295" cy="1227525"/>
          </a:xfrm>
        </p:grpSpPr>
        <p:sp>
          <p:nvSpPr>
            <p:cNvPr id="11" name="Trapezoid 10"/>
            <p:cNvSpPr/>
            <p:nvPr/>
          </p:nvSpPr>
          <p:spPr>
            <a:xfrm>
              <a:off x="2437765" y="2455051"/>
              <a:ext cx="7313295" cy="1227525"/>
            </a:xfrm>
            <a:prstGeom prst="trapezoid">
              <a:avLst>
                <a:gd name="adj" fmla="val 99296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rapezoid 4"/>
            <p:cNvSpPr/>
            <p:nvPr/>
          </p:nvSpPr>
          <p:spPr>
            <a:xfrm>
              <a:off x="3238153" y="2455051"/>
              <a:ext cx="6025355" cy="1227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800" b="1" kern="1200" dirty="0" smtClean="0"/>
                <a:t>Social Needs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100" b="1" kern="1200" dirty="0" err="1" smtClean="0"/>
                <a:t>Affection,sense</a:t>
              </a:r>
              <a:r>
                <a:rPr lang="en-IN" sz="2100" b="1" kern="1200" dirty="0" smtClean="0"/>
                <a:t> of </a:t>
              </a:r>
              <a:r>
                <a:rPr lang="en-IN" sz="2100" b="1" kern="1200" dirty="0" err="1" smtClean="0"/>
                <a:t>belongingness,acceptance</a:t>
              </a:r>
              <a:r>
                <a:rPr lang="en-IN" sz="2100" b="1" kern="1200" dirty="0" smtClean="0"/>
                <a:t> and friendship</a:t>
              </a:r>
              <a:endParaRPr lang="en-IN" sz="2100" b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32585" y="1972800"/>
            <a:ext cx="4875529" cy="1227525"/>
            <a:chOff x="3656647" y="1227525"/>
            <a:chExt cx="4875529" cy="1227525"/>
          </a:xfrm>
        </p:grpSpPr>
        <p:sp>
          <p:nvSpPr>
            <p:cNvPr id="14" name="Trapezoid 13"/>
            <p:cNvSpPr/>
            <p:nvPr/>
          </p:nvSpPr>
          <p:spPr>
            <a:xfrm>
              <a:off x="3656647" y="1227525"/>
              <a:ext cx="4875529" cy="1227525"/>
            </a:xfrm>
            <a:prstGeom prst="trapezoid">
              <a:avLst>
                <a:gd name="adj" fmla="val 99296"/>
              </a:avLst>
            </a:prstGeom>
            <a:solidFill>
              <a:srgbClr val="00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rapezoid 4"/>
            <p:cNvSpPr/>
            <p:nvPr/>
          </p:nvSpPr>
          <p:spPr>
            <a:xfrm>
              <a:off x="4509865" y="1227525"/>
              <a:ext cx="3169094" cy="1227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800" b="1" kern="1200" dirty="0" smtClean="0"/>
                <a:t>Esteem Needs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100" b="1" kern="1200" dirty="0" smtClean="0"/>
                <a:t>Self respect , recognition of good work</a:t>
              </a:r>
              <a:endParaRPr lang="en-IN" sz="2100" b="1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51467" y="741125"/>
            <a:ext cx="2437764" cy="1227525"/>
            <a:chOff x="4875529" y="0"/>
            <a:chExt cx="2437764" cy="1227525"/>
          </a:xfrm>
        </p:grpSpPr>
        <p:sp>
          <p:nvSpPr>
            <p:cNvPr id="17" name="Trapezoid 16"/>
            <p:cNvSpPr/>
            <p:nvPr/>
          </p:nvSpPr>
          <p:spPr>
            <a:xfrm>
              <a:off x="4875529" y="0"/>
              <a:ext cx="2437764" cy="1227525"/>
            </a:xfrm>
            <a:prstGeom prst="trapezoid">
              <a:avLst>
                <a:gd name="adj" fmla="val 99296"/>
              </a:avLst>
            </a:prstGeom>
            <a:solidFill>
              <a:srgbClr val="FF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rapezoid 4"/>
            <p:cNvSpPr/>
            <p:nvPr/>
          </p:nvSpPr>
          <p:spPr>
            <a:xfrm>
              <a:off x="4875529" y="0"/>
              <a:ext cx="2437764" cy="1227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500" b="1" kern="1200" dirty="0" smtClean="0">
                  <a:solidFill>
                    <a:schemeClr val="tx1"/>
                  </a:solidFill>
                </a:rPr>
                <a:t>Self Actualisation Needs</a:t>
              </a:r>
              <a:endParaRPr lang="en-IN" sz="2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89231" y="755703"/>
            <a:ext cx="4709837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sz="2800" dirty="0" smtClean="0"/>
              <a:t>To become what one is capable of becoming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7140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1395681"/>
              </p:ext>
            </p:extLst>
          </p:nvPr>
        </p:nvGraphicFramePr>
        <p:xfrm>
          <a:off x="1065213" y="1828800"/>
          <a:ext cx="868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studied so far……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3932" y="2097143"/>
            <a:ext cx="4536504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IN" sz="3200" b="1" dirty="0" smtClean="0">
                <a:latin typeface="Baskerville Old Face" panose="02020602080505020303" pitchFamily="18" charset="0"/>
              </a:rPr>
              <a:t>Functions of 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8745128"/>
              </p:ext>
            </p:extLst>
          </p:nvPr>
        </p:nvGraphicFramePr>
        <p:xfrm>
          <a:off x="1" y="679376"/>
          <a:ext cx="11999068" cy="617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7424"/>
            <a:ext cx="8686801" cy="1066800"/>
          </a:xfrm>
        </p:spPr>
        <p:txBody>
          <a:bodyPr/>
          <a:lstStyle/>
          <a:p>
            <a:r>
              <a:rPr lang="en-IN" dirty="0" smtClean="0"/>
              <a:t>Assumptions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5944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E43DD-C678-460E-9C69-5C0387AA13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21A2-EBFD-4CED-8802-555986D058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62630-7CD7-433D-B18B-A9733BD095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F0617-5E44-4BDD-97B5-67B7A704CF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B68D-B8E4-4759-8755-64DD631B31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80492411"/>
              </p:ext>
            </p:extLst>
          </p:nvPr>
        </p:nvGraphicFramePr>
        <p:xfrm>
          <a:off x="1992704" y="980728"/>
          <a:ext cx="7617016" cy="374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645824" cy="138343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Incentives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b="0" dirty="0" smtClean="0"/>
              <a:t>All measures which are used to motivate people to improve performance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-15596" y="4175448"/>
            <a:ext cx="12188825" cy="1077218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sz="3200" b="1" dirty="0" smtClean="0"/>
              <a:t>Financial Incentives </a:t>
            </a:r>
            <a:r>
              <a:rPr lang="en-IN" sz="3200" dirty="0" smtClean="0"/>
              <a:t>:</a:t>
            </a:r>
          </a:p>
          <a:p>
            <a:r>
              <a:rPr lang="en-IN" sz="3200" dirty="0" smtClean="0"/>
              <a:t>Incentives or rewards which can be measured in terms of money.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5301062"/>
            <a:ext cx="12188825" cy="144655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sz="3200" b="1" dirty="0" smtClean="0"/>
              <a:t>Non Financial Incentives : </a:t>
            </a:r>
          </a:p>
          <a:p>
            <a:pPr algn="ctr"/>
            <a:r>
              <a:rPr lang="en-IN" sz="2800" dirty="0" smtClean="0"/>
              <a:t>Incentives which are not measurable in terms of money.</a:t>
            </a:r>
          </a:p>
          <a:p>
            <a:pPr algn="ctr"/>
            <a:r>
              <a:rPr lang="en-IN" sz="2800" dirty="0" smtClean="0"/>
              <a:t>Psychological and emotional satisfaction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3" y="1640210"/>
            <a:ext cx="3183558" cy="2728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61" y="1500064"/>
            <a:ext cx="3521968" cy="234210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77992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48" y="116632"/>
            <a:ext cx="8496252" cy="518120"/>
          </a:xfrm>
        </p:spPr>
        <p:txBody>
          <a:bodyPr>
            <a:normAutofit fontScale="90000"/>
          </a:bodyPr>
          <a:lstStyle/>
          <a:p>
            <a:r>
              <a:rPr lang="en-IN" dirty="0"/>
              <a:t>Financial Incentives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002" y="638099"/>
            <a:ext cx="11449272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fontAlgn="t"/>
            <a:r>
              <a:rPr lang="en-IN" sz="3200" b="1" dirty="0"/>
              <a:t>Pay And Allowance </a:t>
            </a:r>
            <a:r>
              <a:rPr lang="en-IN" sz="3200" b="1" dirty="0" smtClean="0"/>
              <a:t>: </a:t>
            </a:r>
            <a:r>
              <a:rPr lang="en-IN" sz="3200" dirty="0" smtClean="0"/>
              <a:t>Salary </a:t>
            </a:r>
            <a:r>
              <a:rPr lang="en-IN" sz="3200" dirty="0"/>
              <a:t>+ other allowances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748" y="1338343"/>
            <a:ext cx="11521280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fontAlgn="t"/>
            <a:r>
              <a:rPr lang="en-IN" sz="2800" b="1" dirty="0"/>
              <a:t>Productivity linked incentives </a:t>
            </a:r>
            <a:r>
              <a:rPr lang="en-IN" sz="2800" dirty="0" smtClean="0"/>
              <a:t>: Amount </a:t>
            </a:r>
            <a:r>
              <a:rPr lang="en-IN" sz="2800" dirty="0"/>
              <a:t>of incentives connected with productivity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748" y="2333510"/>
            <a:ext cx="1159328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fontAlgn="t"/>
            <a:r>
              <a:rPr lang="en-IN" sz="2800" b="1" dirty="0" smtClean="0"/>
              <a:t>Bonus </a:t>
            </a:r>
            <a:r>
              <a:rPr lang="en-IN" sz="2800" dirty="0" smtClean="0"/>
              <a:t>: Reward </a:t>
            </a:r>
            <a:r>
              <a:rPr lang="en-IN" sz="2800" dirty="0"/>
              <a:t>offered on a one time basis for high performance or festivals.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42" y="3383159"/>
            <a:ext cx="1159003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fontAlgn="t"/>
            <a:r>
              <a:rPr lang="en-IN" sz="3200" b="1" dirty="0"/>
              <a:t>Profit </a:t>
            </a:r>
            <a:r>
              <a:rPr lang="en-IN" sz="3200" b="1" dirty="0" smtClean="0"/>
              <a:t>Sharing</a:t>
            </a:r>
            <a:r>
              <a:rPr lang="en-IN" sz="3200" dirty="0"/>
              <a:t> </a:t>
            </a:r>
            <a:r>
              <a:rPr lang="en-IN" sz="3200" dirty="0" smtClean="0"/>
              <a:t>: Share </a:t>
            </a:r>
            <a:r>
              <a:rPr lang="en-IN" sz="3200" dirty="0"/>
              <a:t>of profit is offered to employees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42" y="4040841"/>
            <a:ext cx="11449272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fontAlgn="t"/>
            <a:r>
              <a:rPr lang="en-IN" sz="2800" b="1" dirty="0" smtClean="0"/>
              <a:t>Co-partnership</a:t>
            </a:r>
            <a:r>
              <a:rPr lang="en-IN" sz="2800" dirty="0"/>
              <a:t> </a:t>
            </a:r>
            <a:r>
              <a:rPr lang="en-IN" sz="2800" dirty="0" smtClean="0"/>
              <a:t>: Usual </a:t>
            </a:r>
            <a:r>
              <a:rPr lang="en-IN" sz="2800" dirty="0"/>
              <a:t>wages + share in profit +share in the management of a company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42" y="5114696"/>
            <a:ext cx="1138640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fontAlgn="t"/>
            <a:r>
              <a:rPr lang="en-IN" sz="3200" b="1" dirty="0"/>
              <a:t>Retirement </a:t>
            </a:r>
            <a:r>
              <a:rPr lang="en-IN" sz="3200" b="1" dirty="0" smtClean="0"/>
              <a:t>Benefits</a:t>
            </a:r>
            <a:r>
              <a:rPr lang="en-IN" sz="3200" dirty="0"/>
              <a:t> </a:t>
            </a:r>
            <a:r>
              <a:rPr lang="en-IN" sz="3200" dirty="0" smtClean="0"/>
              <a:t>: </a:t>
            </a:r>
            <a:r>
              <a:rPr lang="en-IN" sz="3200" b="1" dirty="0" smtClean="0"/>
              <a:t>Benefits </a:t>
            </a:r>
            <a:r>
              <a:rPr lang="en-IN" sz="3200" b="1" dirty="0"/>
              <a:t>after retirement</a:t>
            </a:r>
            <a:r>
              <a:rPr lang="en-IN" sz="3200" b="1" dirty="0" smtClean="0"/>
              <a:t>.</a:t>
            </a:r>
            <a:endParaRPr lang="en-IN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7748" y="5762234"/>
            <a:ext cx="11452526" cy="954107"/>
          </a:xfrm>
          <a:prstGeom prst="rect">
            <a:avLst/>
          </a:prstGeom>
          <a:solidFill>
            <a:srgbClr val="FF99FF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fontAlgn="t"/>
            <a:r>
              <a:rPr lang="en-IN" sz="2800" b="1" dirty="0"/>
              <a:t>Perquisites </a:t>
            </a:r>
            <a:r>
              <a:rPr lang="en-IN" sz="2800" dirty="0"/>
              <a:t> </a:t>
            </a:r>
            <a:r>
              <a:rPr lang="en-IN" sz="2800" dirty="0" smtClean="0"/>
              <a:t>: </a:t>
            </a:r>
            <a:r>
              <a:rPr lang="en-IN" sz="2800" b="1" dirty="0" smtClean="0"/>
              <a:t>Benefits </a:t>
            </a:r>
            <a:r>
              <a:rPr lang="en-IN" sz="2800" b="1" dirty="0"/>
              <a:t>in kind. Or compensation in addition to normal wages or salaries</a:t>
            </a:r>
            <a:endParaRPr lang="en-IN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1739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3164" y="-315416"/>
            <a:ext cx="8686801" cy="1066800"/>
          </a:xfrm>
        </p:spPr>
        <p:txBody>
          <a:bodyPr/>
          <a:lstStyle/>
          <a:p>
            <a:r>
              <a:rPr lang="en-IN" dirty="0" smtClean="0"/>
              <a:t>Non Financial Incentives</a:t>
            </a:r>
            <a:endParaRPr lang="en-IN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17748" y="751384"/>
            <a:ext cx="11881320" cy="8774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solidFill>
                  <a:srgbClr val="FF0000"/>
                </a:solidFill>
              </a:rPr>
              <a:t>Status</a:t>
            </a:r>
            <a:r>
              <a:rPr lang="en-IN" dirty="0" smtClean="0"/>
              <a:t> :</a:t>
            </a:r>
          </a:p>
          <a:p>
            <a:r>
              <a:rPr lang="en-IN" sz="3000" dirty="0" smtClean="0">
                <a:latin typeface="+mn-lt"/>
              </a:rPr>
              <a:t>Status refers to the ranking of positions in the organisation.</a:t>
            </a:r>
            <a:endParaRPr lang="en-IN" sz="3000" dirty="0">
              <a:latin typeface="+mn-lt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34888" y="1733334"/>
            <a:ext cx="12011045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solidFill>
                  <a:srgbClr val="FF0000"/>
                </a:solidFill>
              </a:rPr>
              <a:t>Organisational Climate:</a:t>
            </a:r>
          </a:p>
          <a:p>
            <a:r>
              <a:rPr lang="en-IN" sz="3000" dirty="0" smtClean="0">
                <a:solidFill>
                  <a:srgbClr val="002060"/>
                </a:solidFill>
                <a:latin typeface="+mn-lt"/>
              </a:rPr>
              <a:t>Characteristics which describe an organisation and distinguish one organisation from the other.</a:t>
            </a:r>
            <a:endParaRPr lang="en-IN" sz="3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17748" y="2662148"/>
            <a:ext cx="12011045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solidFill>
                  <a:srgbClr val="FF0000"/>
                </a:solidFill>
              </a:rPr>
              <a:t>Employee recognition Programmes:</a:t>
            </a:r>
          </a:p>
          <a:p>
            <a:r>
              <a:rPr lang="en-IN" sz="3000" dirty="0" smtClean="0">
                <a:solidFill>
                  <a:srgbClr val="002060"/>
                </a:solidFill>
                <a:latin typeface="+mn-lt"/>
              </a:rPr>
              <a:t>Recognition means acknowledging with a show of recognition.</a:t>
            </a:r>
            <a:endParaRPr lang="en-IN" sz="3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159054" y="3874368"/>
            <a:ext cx="12011045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solidFill>
                  <a:srgbClr val="FF0000"/>
                </a:solidFill>
              </a:rPr>
              <a:t>Employee Participation:</a:t>
            </a:r>
          </a:p>
          <a:p>
            <a:r>
              <a:rPr lang="en-IN" sz="3000" dirty="0" smtClean="0">
                <a:solidFill>
                  <a:srgbClr val="002060"/>
                </a:solidFill>
                <a:latin typeface="+mn-lt"/>
              </a:rPr>
              <a:t>Involving employees in decision making in any issues related to the company</a:t>
            </a:r>
            <a:endParaRPr lang="en-IN" sz="3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147764" y="4941168"/>
            <a:ext cx="12011045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solidFill>
                  <a:srgbClr val="FF0000"/>
                </a:solidFill>
              </a:rPr>
              <a:t>Employee Empowerment:</a:t>
            </a:r>
          </a:p>
          <a:p>
            <a:r>
              <a:rPr lang="en-IN" sz="3000" dirty="0" smtClean="0">
                <a:solidFill>
                  <a:srgbClr val="002060"/>
                </a:solidFill>
                <a:latin typeface="+mn-lt"/>
              </a:rPr>
              <a:t>Empowerment means giving more autonomy and power to subordinates</a:t>
            </a:r>
            <a:endParaRPr lang="en-IN" sz="3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8347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179" y="1717235"/>
            <a:ext cx="6646646" cy="514076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7" y="2100791"/>
            <a:ext cx="8686801" cy="4191000"/>
          </a:xfrm>
        </p:spPr>
        <p:txBody>
          <a:bodyPr/>
          <a:lstStyle/>
          <a:p>
            <a:r>
              <a:rPr lang="en-IN" dirty="0" smtClean="0"/>
              <a:t>Motivating employees</a:t>
            </a:r>
          </a:p>
          <a:p>
            <a:r>
              <a:rPr lang="en-IN" dirty="0" smtClean="0"/>
              <a:t>Interpersonal variations in human behaviour</a:t>
            </a:r>
          </a:p>
          <a:p>
            <a:r>
              <a:rPr lang="en-IN" dirty="0" smtClean="0"/>
              <a:t>Constantly changing force</a:t>
            </a:r>
          </a:p>
          <a:p>
            <a:r>
              <a:rPr lang="en-IN" dirty="0" smtClean="0"/>
              <a:t>Understanding different needs rather than food</a:t>
            </a:r>
          </a:p>
          <a:p>
            <a:r>
              <a:rPr lang="en-IN" dirty="0" smtClean="0"/>
              <a:t>Simple to understand</a:t>
            </a:r>
          </a:p>
          <a:p>
            <a:endParaRPr lang="en-IN" dirty="0" smtClean="0"/>
          </a:p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8778" y="-268061"/>
            <a:ext cx="8686801" cy="1066800"/>
          </a:xfrm>
        </p:spPr>
        <p:txBody>
          <a:bodyPr/>
          <a:lstStyle/>
          <a:p>
            <a:r>
              <a:rPr lang="en-IN" dirty="0" smtClean="0"/>
              <a:t>Advantages of Maslow’s Theory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92691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748" y="4653136"/>
            <a:ext cx="2286000" cy="20002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Hierarchy of needs is not always present</a:t>
            </a:r>
          </a:p>
          <a:p>
            <a:r>
              <a:rPr lang="en-IN" dirty="0" smtClean="0"/>
              <a:t>Behaviour of man is not a result of desires and needs only</a:t>
            </a:r>
          </a:p>
          <a:p>
            <a:r>
              <a:rPr lang="en-IN" dirty="0" smtClean="0"/>
              <a:t>Not universal</a:t>
            </a:r>
          </a:p>
          <a:p>
            <a:r>
              <a:rPr lang="en-IN" dirty="0" smtClean="0"/>
              <a:t>He is not motivated by a one need.</a:t>
            </a:r>
          </a:p>
          <a:p>
            <a:r>
              <a:rPr lang="en-IN" dirty="0" smtClean="0"/>
              <a:t>Satisfaction of one need may not arise another high need always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Criticisms </a:t>
            </a:r>
            <a:r>
              <a:rPr lang="en-IN" dirty="0"/>
              <a:t>of Maslow’s Theory</a:t>
            </a:r>
          </a:p>
        </p:txBody>
      </p:sp>
    </p:spTree>
    <p:extLst>
      <p:ext uri="{BB962C8B-B14F-4D97-AF65-F5344CB8AC3E}">
        <p14:creationId xmlns="" xmlns:p14="http://schemas.microsoft.com/office/powerpoint/2010/main" val="584870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092022"/>
            <a:ext cx="8978657" cy="4857258"/>
          </a:xfrm>
        </p:spPr>
        <p:txBody>
          <a:bodyPr>
            <a:normAutofit/>
          </a:bodyPr>
          <a:lstStyle/>
          <a:p>
            <a:r>
              <a:rPr lang="en-IN" dirty="0" err="1" smtClean="0"/>
              <a:t>Federick</a:t>
            </a:r>
            <a:r>
              <a:rPr lang="en-IN" dirty="0" smtClean="0"/>
              <a:t> Herzberg</a:t>
            </a:r>
          </a:p>
          <a:p>
            <a:r>
              <a:rPr lang="en-IN" dirty="0" smtClean="0"/>
              <a:t>Concentrated more on self-esteem and self actualisation needs</a:t>
            </a:r>
          </a:p>
          <a:p>
            <a:r>
              <a:rPr lang="en-IN" dirty="0" smtClean="0"/>
              <a:t>Two factor or Dual Factor Theory</a:t>
            </a:r>
          </a:p>
          <a:p>
            <a:r>
              <a:rPr lang="en-IN" dirty="0" smtClean="0"/>
              <a:t>Interviewed 200 engineers and accountants in 11 industries in </a:t>
            </a:r>
            <a:r>
              <a:rPr lang="en-IN" b="1" dirty="0"/>
              <a:t>Pittsburgh</a:t>
            </a:r>
            <a:endParaRPr lang="en-IN" dirty="0" smtClean="0"/>
          </a:p>
          <a:p>
            <a:r>
              <a:rPr lang="en-IN" dirty="0" smtClean="0"/>
              <a:t>He asked two questions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IN" sz="1800" b="1" dirty="0" smtClean="0">
                <a:solidFill>
                  <a:srgbClr val="00B050"/>
                </a:solidFill>
              </a:rPr>
              <a:t>When did you feel good for the job?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IN" sz="1800" b="1" dirty="0" smtClean="0">
                <a:solidFill>
                  <a:srgbClr val="FF0000"/>
                </a:solidFill>
              </a:rPr>
              <a:t>When did you feel exceptionally bad about your job?</a:t>
            </a:r>
          </a:p>
          <a:p>
            <a:r>
              <a:rPr lang="en-IN" sz="2800" dirty="0" smtClean="0"/>
              <a:t>Factors responsible for job </a:t>
            </a:r>
            <a:r>
              <a:rPr lang="en-IN" sz="2800" b="1" dirty="0" smtClean="0">
                <a:solidFill>
                  <a:srgbClr val="00B050"/>
                </a:solidFill>
              </a:rPr>
              <a:t>satisfaction</a:t>
            </a:r>
            <a:r>
              <a:rPr lang="en-IN" sz="2800" dirty="0" smtClean="0"/>
              <a:t> are different from factors led to </a:t>
            </a:r>
            <a:r>
              <a:rPr lang="en-IN" sz="2800" b="1" dirty="0" smtClean="0">
                <a:solidFill>
                  <a:srgbClr val="FF0000"/>
                </a:solidFill>
              </a:rPr>
              <a:t>dissatisfaction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972" y="0"/>
            <a:ext cx="8686801" cy="1066800"/>
          </a:xfrm>
        </p:spPr>
        <p:txBody>
          <a:bodyPr/>
          <a:lstStyle/>
          <a:p>
            <a:r>
              <a:rPr lang="en-IN" dirty="0" smtClean="0"/>
              <a:t>Herzberg’s Two Factor Theory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652" y="0"/>
            <a:ext cx="2575173" cy="2575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5593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404664"/>
            <a:ext cx="8686801" cy="5615136"/>
          </a:xfrm>
        </p:spPr>
        <p:txBody>
          <a:bodyPr/>
          <a:lstStyle/>
          <a:p>
            <a:r>
              <a:rPr lang="en-IN" dirty="0" smtClean="0"/>
              <a:t>Two sets of factors which determine human behaviour at work .</a:t>
            </a:r>
          </a:p>
          <a:p>
            <a:r>
              <a:rPr lang="en-IN" dirty="0"/>
              <a:t>Satisfaction is affected by </a:t>
            </a:r>
            <a:r>
              <a:rPr lang="en-IN" b="1" dirty="0">
                <a:solidFill>
                  <a:srgbClr val="00CC00"/>
                </a:solidFill>
              </a:rPr>
              <a:t>Motivational Factors </a:t>
            </a:r>
            <a:r>
              <a:rPr lang="en-IN" dirty="0"/>
              <a:t>and Dissatisfaction is affected by </a:t>
            </a:r>
            <a:r>
              <a:rPr lang="en-IN" b="1" dirty="0">
                <a:solidFill>
                  <a:srgbClr val="FF0000"/>
                </a:solidFill>
              </a:rPr>
              <a:t>Hygiene factors</a:t>
            </a: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1695453"/>
            <a:ext cx="6130652" cy="4732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2345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3193"/>
          <a:stretch/>
        </p:blipFill>
        <p:spPr>
          <a:xfrm>
            <a:off x="7966769" y="1076325"/>
            <a:ext cx="4222056" cy="57816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371"/>
            <a:ext cx="8686801" cy="4191000"/>
          </a:xfrm>
        </p:spPr>
        <p:txBody>
          <a:bodyPr/>
          <a:lstStyle/>
          <a:p>
            <a:r>
              <a:rPr lang="en-IN" dirty="0" smtClean="0"/>
              <a:t>Presence of this factors did not significantly motivate them.</a:t>
            </a:r>
          </a:p>
          <a:p>
            <a:r>
              <a:rPr lang="en-IN" dirty="0" smtClean="0"/>
              <a:t>But the absence of this factors cause serious dissatisfaction.</a:t>
            </a:r>
          </a:p>
          <a:p>
            <a:r>
              <a:rPr lang="en-IN" dirty="0" smtClean="0"/>
              <a:t>Also called as </a:t>
            </a:r>
            <a:r>
              <a:rPr lang="en-IN" i="1" dirty="0" smtClean="0">
                <a:solidFill>
                  <a:srgbClr val="FF0000"/>
                </a:solidFill>
              </a:rPr>
              <a:t>maintenance factors </a:t>
            </a:r>
            <a:r>
              <a:rPr lang="en-IN" dirty="0" smtClean="0"/>
              <a:t>or </a:t>
            </a:r>
            <a:r>
              <a:rPr lang="en-IN" b="1" dirty="0" smtClean="0">
                <a:solidFill>
                  <a:srgbClr val="FF0000"/>
                </a:solidFill>
              </a:rPr>
              <a:t>dissatisfiers</a:t>
            </a:r>
            <a:r>
              <a:rPr lang="en-IN" dirty="0" smtClean="0"/>
              <a:t> or </a:t>
            </a:r>
            <a:r>
              <a:rPr lang="en-IN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extrinsic factors</a:t>
            </a:r>
          </a:p>
          <a:p>
            <a:r>
              <a:rPr lang="en-IN" i="1" dirty="0">
                <a:solidFill>
                  <a:srgbClr val="FF0000"/>
                </a:solidFill>
              </a:rPr>
              <a:t>maintenance </a:t>
            </a:r>
            <a:r>
              <a:rPr lang="en-IN" i="1" dirty="0" smtClean="0">
                <a:solidFill>
                  <a:srgbClr val="FF0000"/>
                </a:solidFill>
              </a:rPr>
              <a:t>factors – </a:t>
            </a:r>
            <a:r>
              <a:rPr lang="en-IN" dirty="0" smtClean="0"/>
              <a:t>helps in maintaining the existence level of performance of job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Dissatisfiers - </a:t>
            </a:r>
            <a:r>
              <a:rPr lang="en-IN" dirty="0"/>
              <a:t>the absence of this factors cause serious dissatisfaction</a:t>
            </a:r>
            <a:r>
              <a:rPr lang="en-IN" dirty="0" smtClean="0"/>
              <a:t>.</a:t>
            </a:r>
          </a:p>
          <a:p>
            <a:r>
              <a:rPr lang="en-IN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extrinsic </a:t>
            </a:r>
            <a:r>
              <a:rPr lang="en-IN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factors – </a:t>
            </a:r>
            <a:r>
              <a:rPr lang="en-IN" dirty="0" smtClean="0"/>
              <a:t>they are related to job environment and not to job content</a:t>
            </a:r>
            <a:endParaRPr lang="en-IN" b="1" i="1" dirty="0"/>
          </a:p>
          <a:p>
            <a:r>
              <a:rPr lang="en-IN" sz="2400" b="1" dirty="0" smtClean="0">
                <a:solidFill>
                  <a:srgbClr val="FFC000"/>
                </a:solidFill>
              </a:rPr>
              <a:t>KICK IN THE ABDOMEN FACTORS(KITA)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956" y="-343429"/>
            <a:ext cx="8686801" cy="1066800"/>
          </a:xfrm>
        </p:spPr>
        <p:txBody>
          <a:bodyPr/>
          <a:lstStyle/>
          <a:p>
            <a:r>
              <a:rPr lang="en-IN" dirty="0" smtClean="0"/>
              <a:t>Hygiene factors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88342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828800"/>
            <a:ext cx="8986193" cy="4599516"/>
          </a:xfrm>
        </p:spPr>
        <p:txBody>
          <a:bodyPr/>
          <a:lstStyle/>
          <a:p>
            <a:r>
              <a:rPr lang="en-IN" dirty="0" smtClean="0"/>
              <a:t>Related to job directly</a:t>
            </a:r>
          </a:p>
          <a:p>
            <a:r>
              <a:rPr lang="en-IN" dirty="0" smtClean="0"/>
              <a:t>Presence creates highly motivating</a:t>
            </a:r>
          </a:p>
          <a:p>
            <a:r>
              <a:rPr lang="en-IN" dirty="0" smtClean="0"/>
              <a:t>Absence does create dissatisfaction</a:t>
            </a:r>
          </a:p>
          <a:p>
            <a:r>
              <a:rPr lang="en-IN" b="1" dirty="0" smtClean="0">
                <a:solidFill>
                  <a:srgbClr val="FFC000"/>
                </a:solidFill>
              </a:rPr>
              <a:t>Satisfiers</a:t>
            </a:r>
            <a:r>
              <a:rPr lang="en-IN" dirty="0" smtClean="0"/>
              <a:t> : real cause of job satisfaction</a:t>
            </a:r>
          </a:p>
          <a:p>
            <a:r>
              <a:rPr lang="en-IN" b="1" dirty="0" smtClean="0">
                <a:solidFill>
                  <a:srgbClr val="00B0F0"/>
                </a:solidFill>
              </a:rPr>
              <a:t>Intrinsic factors </a:t>
            </a:r>
            <a:r>
              <a:rPr lang="en-IN" dirty="0" smtClean="0"/>
              <a:t>: related to job itself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Motivators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5703"/>
          <a:stretch/>
        </p:blipFill>
        <p:spPr>
          <a:xfrm>
            <a:off x="8084369" y="430405"/>
            <a:ext cx="4104456" cy="6427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7545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43" y="692696"/>
            <a:ext cx="4875882" cy="3250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" y="805423"/>
            <a:ext cx="4930154" cy="385986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1821052"/>
            <a:ext cx="3782009" cy="50369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19" y="0"/>
            <a:ext cx="8686801" cy="707253"/>
          </a:xfrm>
        </p:spPr>
        <p:txBody>
          <a:bodyPr/>
          <a:lstStyle/>
          <a:p>
            <a:r>
              <a:rPr lang="en-IN" dirty="0" smtClean="0"/>
              <a:t>Don’t you noticed these boards????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590644" y="4420304"/>
            <a:ext cx="4320480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sz="3200" b="1" dirty="0" smtClean="0"/>
              <a:t>What's the relevance of these boards</a:t>
            </a:r>
            <a:r>
              <a:rPr lang="en-IN" dirty="0" smtClean="0"/>
              <a:t>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941" y="5497522"/>
            <a:ext cx="410445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sz="2400" dirty="0" smtClean="0">
                <a:latin typeface="Algerian" panose="04020705040A02060702" pitchFamily="82" charset="0"/>
              </a:rPr>
              <a:t>Yes, these boards gives </a:t>
            </a:r>
            <a:r>
              <a:rPr lang="en-IN" sz="2400" b="1" dirty="0" smtClean="0">
                <a:latin typeface="Algerian" panose="04020705040A02060702" pitchFamily="82" charset="0"/>
              </a:rPr>
              <a:t>directions</a:t>
            </a:r>
            <a:r>
              <a:rPr lang="en-IN" sz="2400" dirty="0" smtClean="0">
                <a:latin typeface="Algerian" panose="04020705040A02060702" pitchFamily="82" charset="0"/>
              </a:rPr>
              <a:t> to our travel…isn’t it????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21841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56" y="1699441"/>
            <a:ext cx="8686801" cy="4191000"/>
          </a:xfrm>
        </p:spPr>
        <p:txBody>
          <a:bodyPr/>
          <a:lstStyle/>
          <a:p>
            <a:r>
              <a:rPr lang="en-IN" dirty="0" smtClean="0"/>
              <a:t>Todays motivators are tomorrows hygiene factors.</a:t>
            </a:r>
          </a:p>
          <a:p>
            <a:r>
              <a:rPr lang="en-IN" dirty="0" smtClean="0"/>
              <a:t>Because todays motivating factors stop influencing the behaviour of person when they get them.</a:t>
            </a:r>
          </a:p>
          <a:p>
            <a:r>
              <a:rPr lang="en-IN" dirty="0" smtClean="0"/>
              <a:t>One hygiene may be the motivator of another.</a:t>
            </a:r>
          </a:p>
          <a:p>
            <a:endParaRPr lang="en-IN" dirty="0" smtClean="0"/>
          </a:p>
          <a:p>
            <a:r>
              <a:rPr lang="en-IN" dirty="0"/>
              <a:t>Hygiene factors must be present to prevent employees dissatisfaction and motivation </a:t>
            </a:r>
            <a:r>
              <a:rPr lang="en-IN" dirty="0" smtClean="0"/>
              <a:t>factors </a:t>
            </a:r>
            <a:r>
              <a:rPr lang="en-IN" dirty="0"/>
              <a:t>to increase level of satisfaction.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937" y="4221088"/>
            <a:ext cx="4526888" cy="2636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387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7552162"/>
              </p:ext>
            </p:extLst>
          </p:nvPr>
        </p:nvGraphicFramePr>
        <p:xfrm>
          <a:off x="1065212" y="1828799"/>
          <a:ext cx="9925743" cy="432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Process of Motivation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83306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9610A2-119D-444C-BF4D-F6B1B87C1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F9610A2-119D-444C-BF4D-F6B1B87C1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F9610A2-119D-444C-BF4D-F6B1B87C1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F9610A2-119D-444C-BF4D-F6B1B87C1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53699D-1E26-49B3-88DA-BACE00E20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5C53699D-1E26-49B3-88DA-BACE00E20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C53699D-1E26-49B3-88DA-BACE00E20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5C53699D-1E26-49B3-88DA-BACE00E20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EE9763-21C9-402B-AFE7-FE2D43871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CEE9763-21C9-402B-AFE7-FE2D43871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9CEE9763-21C9-402B-AFE7-FE2D43871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CEE9763-21C9-402B-AFE7-FE2D43871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5213" y="6248400"/>
            <a:ext cx="6613375" cy="179916"/>
          </a:xfrm>
        </p:spPr>
        <p:txBody>
          <a:bodyPr/>
          <a:lstStyle/>
          <a:p>
            <a:r>
              <a:rPr lang="en-US" dirty="0" smtClean="0"/>
              <a:t>raison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635" y="994972"/>
            <a:ext cx="8686801" cy="4191000"/>
          </a:xfrm>
        </p:spPr>
        <p:txBody>
          <a:bodyPr>
            <a:normAutofit/>
          </a:bodyPr>
          <a:lstStyle/>
          <a:p>
            <a:r>
              <a:rPr lang="en-IN" dirty="0" smtClean="0"/>
              <a:t>Managers must ensure that there are hygiene factors.</a:t>
            </a:r>
          </a:p>
          <a:p>
            <a:r>
              <a:rPr lang="en-IN" dirty="0" smtClean="0"/>
              <a:t>Then only workers would not be dissatisfied.</a:t>
            </a:r>
          </a:p>
          <a:p>
            <a:r>
              <a:rPr lang="en-IN" dirty="0" smtClean="0"/>
              <a:t>A further increase in these factors will not motivate the workers to improve the performance.</a:t>
            </a:r>
          </a:p>
          <a:p>
            <a:endParaRPr lang="en-IN" dirty="0" smtClean="0"/>
          </a:p>
          <a:p>
            <a:r>
              <a:rPr lang="en-IN" dirty="0" smtClean="0"/>
              <a:t>Managers provide motivators</a:t>
            </a:r>
          </a:p>
          <a:p>
            <a:r>
              <a:rPr lang="en-IN" dirty="0" smtClean="0"/>
              <a:t>Provide high level of satisfaction 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2324" y="-16960"/>
            <a:ext cx="8686801" cy="1066800"/>
          </a:xfrm>
        </p:spPr>
        <p:txBody>
          <a:bodyPr/>
          <a:lstStyle/>
          <a:p>
            <a:r>
              <a:rPr lang="en-IN" dirty="0" smtClean="0"/>
              <a:t>First Stage</a:t>
            </a:r>
            <a:endParaRPr lang="en-IN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032323" y="2112268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Second Stage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55893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Eye opener to managers</a:t>
            </a:r>
          </a:p>
          <a:p>
            <a:r>
              <a:rPr lang="en-IN" dirty="0" smtClean="0"/>
              <a:t>Basic understanding of human behaviour</a:t>
            </a:r>
          </a:p>
          <a:p>
            <a:r>
              <a:rPr lang="en-IN" dirty="0" smtClean="0"/>
              <a:t>Simple</a:t>
            </a:r>
          </a:p>
          <a:p>
            <a:r>
              <a:rPr lang="en-IN" dirty="0" smtClean="0"/>
              <a:t>Specific actions for managers to improve motivation</a:t>
            </a:r>
          </a:p>
          <a:p>
            <a:pPr marL="45720" indent="0">
              <a:buNone/>
            </a:pPr>
            <a:r>
              <a:rPr lang="en-IN" dirty="0" smtClean="0"/>
              <a:t> 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Merits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955" y="1988840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0882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860" y="0"/>
            <a:ext cx="4481965" cy="33569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Small sample</a:t>
            </a:r>
          </a:p>
          <a:p>
            <a:r>
              <a:rPr lang="en-IN" dirty="0" smtClean="0"/>
              <a:t>No universal application</a:t>
            </a:r>
          </a:p>
          <a:p>
            <a:r>
              <a:rPr lang="en-IN" dirty="0" smtClean="0"/>
              <a:t>Two factors are not distinct.</a:t>
            </a:r>
          </a:p>
          <a:p>
            <a:r>
              <a:rPr lang="en-IN" dirty="0" smtClean="0"/>
              <a:t>Mainly applicable to people working at high managerial levels.</a:t>
            </a:r>
          </a:p>
          <a:p>
            <a:r>
              <a:rPr lang="en-IN" dirty="0" smtClean="0"/>
              <a:t>People are heterogeneous in needs and expectations.</a:t>
            </a:r>
          </a:p>
          <a:p>
            <a:r>
              <a:rPr lang="en-IN" dirty="0" smtClean="0"/>
              <a:t>Too much attention on satisfaction rather than on performance level.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Criticisms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78318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992"/>
          <a:stretch/>
        </p:blipFill>
        <p:spPr>
          <a:xfrm>
            <a:off x="1065212" y="1771588"/>
            <a:ext cx="7321281" cy="478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645824" cy="879376"/>
          </a:xfrm>
        </p:spPr>
        <p:txBody>
          <a:bodyPr/>
          <a:lstStyle/>
          <a:p>
            <a:r>
              <a:rPr lang="en-IN" dirty="0" smtClean="0"/>
              <a:t>Comparison of Herzberg and Maslow Theory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725" y="4166364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921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Both theories emphasise on different needs of individuals</a:t>
            </a:r>
          </a:p>
          <a:p>
            <a:r>
              <a:rPr lang="en-IN" dirty="0" smtClean="0"/>
              <a:t>Oversimplify motivation process</a:t>
            </a:r>
          </a:p>
          <a:p>
            <a:r>
              <a:rPr lang="en-IN" dirty="0" smtClean="0">
                <a:solidFill>
                  <a:srgbClr val="C00000"/>
                </a:solidFill>
              </a:rPr>
              <a:t>Individual differences</a:t>
            </a:r>
          </a:p>
          <a:p>
            <a:r>
              <a:rPr lang="en-IN" dirty="0" smtClean="0"/>
              <a:t>compatible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Similarities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98975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2103626"/>
              </p:ext>
            </p:extLst>
          </p:nvPr>
        </p:nvGraphicFramePr>
        <p:xfrm>
          <a:off x="1065213" y="1828800"/>
          <a:ext cx="10501806" cy="459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602"/>
                <a:gridCol w="3500602"/>
                <a:gridCol w="3500602"/>
              </a:tblGrid>
              <a:tr h="527103">
                <a:tc>
                  <a:txBody>
                    <a:bodyPr/>
                    <a:lstStyle/>
                    <a:p>
                      <a:r>
                        <a:rPr lang="en-IN" dirty="0" smtClean="0"/>
                        <a:t>Basis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</a:t>
                      </a:r>
                      <a:endParaRPr lang="en-IN" dirty="0"/>
                    </a:p>
                  </a:txBody>
                  <a:tcPr/>
                </a:tc>
              </a:tr>
              <a:tr h="527103">
                <a:tc>
                  <a:txBody>
                    <a:bodyPr/>
                    <a:lstStyle/>
                    <a:p>
                      <a:r>
                        <a:rPr lang="en-IN" dirty="0" smtClean="0"/>
                        <a:t>Based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Two factor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Hierarchy of needs</a:t>
                      </a:r>
                      <a:endParaRPr lang="en-IN" dirty="0"/>
                    </a:p>
                  </a:txBody>
                  <a:tcPr/>
                </a:tc>
              </a:tr>
              <a:tr h="527103">
                <a:tc>
                  <a:txBody>
                    <a:bodyPr/>
                    <a:lstStyle/>
                    <a:p>
                      <a:r>
                        <a:rPr lang="en-IN" dirty="0" smtClean="0"/>
                        <a:t>Formulated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 terms of rewards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Human needs</a:t>
                      </a:r>
                      <a:endParaRPr lang="en-IN" dirty="0"/>
                    </a:p>
                  </a:txBody>
                  <a:tcPr/>
                </a:tc>
              </a:tr>
              <a:tr h="527103">
                <a:tc>
                  <a:txBody>
                    <a:bodyPr/>
                    <a:lstStyle/>
                    <a:p>
                      <a:r>
                        <a:rPr lang="en-IN" dirty="0" smtClean="0"/>
                        <a:t>Hierarchy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yes</a:t>
                      </a:r>
                      <a:endParaRPr lang="en-IN" dirty="0"/>
                    </a:p>
                  </a:txBody>
                  <a:tcPr/>
                </a:tc>
              </a:tr>
              <a:tr h="527103">
                <a:tc>
                  <a:txBody>
                    <a:bodyPr/>
                    <a:lstStyle/>
                    <a:p>
                      <a:r>
                        <a:rPr lang="en-IN" dirty="0" smtClean="0"/>
                        <a:t>Studies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Observation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Empirical </a:t>
                      </a:r>
                      <a:endParaRPr lang="en-IN" dirty="0"/>
                    </a:p>
                  </a:txBody>
                  <a:tcPr/>
                </a:tc>
              </a:tr>
              <a:tr h="527103">
                <a:tc>
                  <a:txBody>
                    <a:bodyPr/>
                    <a:lstStyle/>
                    <a:p>
                      <a:r>
                        <a:rPr lang="en-IN" dirty="0" smtClean="0"/>
                        <a:t>Low level needs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Hygiene</a:t>
                      </a:r>
                      <a:r>
                        <a:rPr lang="en-IN" baseline="0" dirty="0" smtClean="0"/>
                        <a:t>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Motivational factors</a:t>
                      </a:r>
                      <a:endParaRPr lang="en-IN" dirty="0"/>
                    </a:p>
                  </a:txBody>
                  <a:tcPr/>
                </a:tc>
              </a:tr>
              <a:tr h="909794">
                <a:tc>
                  <a:txBody>
                    <a:bodyPr/>
                    <a:lstStyle/>
                    <a:p>
                      <a:r>
                        <a:rPr lang="en-IN" dirty="0" smtClean="0"/>
                        <a:t>Identified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Factors that help in job satisfaction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Needs of person that motivate his behaviour</a:t>
                      </a:r>
                      <a:endParaRPr lang="en-IN" dirty="0"/>
                    </a:p>
                  </a:txBody>
                  <a:tcPr/>
                </a:tc>
              </a:tr>
              <a:tr h="527103">
                <a:tc>
                  <a:txBody>
                    <a:bodyPr/>
                    <a:lstStyle/>
                    <a:p>
                      <a:r>
                        <a:rPr lang="en-IN" dirty="0" smtClean="0"/>
                        <a:t>Applicability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Limited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Universal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Differences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49374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945544"/>
            <a:ext cx="5228421" cy="3918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1" y="51446"/>
            <a:ext cx="5639319" cy="38816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4612" y="-334937"/>
            <a:ext cx="8686801" cy="1066800"/>
          </a:xfrm>
        </p:spPr>
        <p:txBody>
          <a:bodyPr/>
          <a:lstStyle/>
          <a:p>
            <a:r>
              <a:rPr lang="en-IN" dirty="0" smtClean="0"/>
              <a:t>Leadership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663"/>
            <a:ext cx="3672408" cy="47872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7901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818" y="3068960"/>
            <a:ext cx="4878389" cy="37890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208720"/>
            <a:ext cx="8686801" cy="4191000"/>
          </a:xfrm>
        </p:spPr>
        <p:txBody>
          <a:bodyPr/>
          <a:lstStyle/>
          <a:p>
            <a:r>
              <a:rPr lang="en-IN" dirty="0" smtClean="0"/>
              <a:t>“People cannot be manged,inventories can be manged,people must be led”  </a:t>
            </a:r>
            <a:r>
              <a:rPr lang="en-IN" b="1" dirty="0" smtClean="0">
                <a:solidFill>
                  <a:srgbClr val="FF99FF"/>
                </a:solidFill>
              </a:rPr>
              <a:t>Ross </a:t>
            </a:r>
            <a:r>
              <a:rPr lang="en-IN" b="1" dirty="0" err="1" smtClean="0">
                <a:solidFill>
                  <a:srgbClr val="FF99FF"/>
                </a:solidFill>
              </a:rPr>
              <a:t>Periot</a:t>
            </a:r>
            <a:endParaRPr lang="en-IN" b="1" dirty="0" smtClean="0">
              <a:solidFill>
                <a:srgbClr val="FF99FF"/>
              </a:solidFill>
            </a:endParaRPr>
          </a:p>
          <a:p>
            <a:r>
              <a:rPr lang="en-IN" dirty="0" smtClean="0"/>
              <a:t>Leden  - to travel or show the way.</a:t>
            </a:r>
          </a:p>
          <a:p>
            <a:r>
              <a:rPr lang="en-IN" dirty="0" smtClean="0"/>
              <a:t>According to Peter F Drucker </a:t>
            </a:r>
          </a:p>
          <a:p>
            <a:r>
              <a:rPr lang="en-IN" dirty="0" smtClean="0"/>
              <a:t>Leadership is the lifting of people vision to a higher sight, the raising of performance to higher standard, the building of their personality beyond its normal limitations.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6020" y="-27384"/>
            <a:ext cx="8686801" cy="1066800"/>
          </a:xfrm>
        </p:spPr>
        <p:txBody>
          <a:bodyPr/>
          <a:lstStyle/>
          <a:p>
            <a:pPr algn="ctr"/>
            <a:r>
              <a:rPr lang="en-IN" dirty="0" smtClean="0"/>
              <a:t>Leadership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42375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780" y="1734845"/>
            <a:ext cx="8686801" cy="4191000"/>
          </a:xfrm>
        </p:spPr>
        <p:txBody>
          <a:bodyPr/>
          <a:lstStyle/>
          <a:p>
            <a:r>
              <a:rPr lang="en-IN" sz="3200" dirty="0" smtClean="0"/>
              <a:t>Teacher directing the students</a:t>
            </a:r>
          </a:p>
          <a:p>
            <a:r>
              <a:rPr lang="en-IN" sz="3200" dirty="0" smtClean="0"/>
              <a:t>Film director directs the movies</a:t>
            </a:r>
          </a:p>
          <a:p>
            <a:r>
              <a:rPr lang="en-IN" sz="3200" dirty="0" smtClean="0"/>
              <a:t>Restaurant manager directing employees. 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Examples of Directing in our daily life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04" y="3900487"/>
            <a:ext cx="4476750" cy="298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05" y="3924300"/>
            <a:ext cx="4625950" cy="2775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" y="4293096"/>
            <a:ext cx="3348555" cy="2406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25" y="1029667"/>
            <a:ext cx="3810000" cy="25431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339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77" y="3717032"/>
            <a:ext cx="5832648" cy="34218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2104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IN" sz="3200" dirty="0" smtClean="0"/>
              <a:t>Leadership is defined as process of </a:t>
            </a:r>
            <a:r>
              <a:rPr lang="en-IN" sz="3200" b="1" dirty="0" smtClean="0">
                <a:solidFill>
                  <a:srgbClr val="FF0000"/>
                </a:solidFill>
              </a:rPr>
              <a:t>influencing </a:t>
            </a:r>
            <a:r>
              <a:rPr lang="en-IN" sz="3200" dirty="0" smtClean="0"/>
              <a:t>the behaviour of employees at work towards the </a:t>
            </a:r>
            <a:r>
              <a:rPr lang="en-IN" sz="3200" b="1" dirty="0" smtClean="0">
                <a:solidFill>
                  <a:srgbClr val="FF0000"/>
                </a:solidFill>
              </a:rPr>
              <a:t>accomplishment</a:t>
            </a:r>
            <a:r>
              <a:rPr lang="en-IN" sz="3200" dirty="0" smtClean="0"/>
              <a:t> of organisational objectives.</a:t>
            </a:r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756" y="533400"/>
            <a:ext cx="11737304" cy="735360"/>
          </a:xfrm>
        </p:spPr>
        <p:txBody>
          <a:bodyPr/>
          <a:lstStyle/>
          <a:p>
            <a:r>
              <a:rPr lang="en-IN" dirty="0" smtClean="0"/>
              <a:t> Leadership in management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61764" y="3577430"/>
            <a:ext cx="11593288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IN" sz="3200" b="1" dirty="0" smtClean="0"/>
              <a:t>Leader</a:t>
            </a:r>
          </a:p>
          <a:p>
            <a:r>
              <a:rPr lang="en-IN" sz="3200" b="1" dirty="0" smtClean="0"/>
              <a:t>Individual having the attributes of        leadership is termed as Leader.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7301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72816"/>
            <a:ext cx="7174532" cy="4464496"/>
          </a:xfrm>
        </p:spPr>
        <p:txBody>
          <a:bodyPr>
            <a:normAutofit/>
          </a:bodyPr>
          <a:lstStyle/>
          <a:p>
            <a:r>
              <a:rPr lang="en-IN" sz="3200" dirty="0" smtClean="0"/>
              <a:t>Process of influencing</a:t>
            </a:r>
          </a:p>
          <a:p>
            <a:r>
              <a:rPr lang="en-IN" sz="3200" dirty="0" smtClean="0"/>
              <a:t>Process of interaction</a:t>
            </a:r>
          </a:p>
          <a:p>
            <a:r>
              <a:rPr lang="en-IN" sz="3200" dirty="0" smtClean="0"/>
              <a:t>Accomplishment of individual as well as group interest.</a:t>
            </a:r>
          </a:p>
          <a:p>
            <a:r>
              <a:rPr lang="en-IN" sz="3200" dirty="0" smtClean="0"/>
              <a:t>Process of obtaining co-operation</a:t>
            </a:r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Features of Leadership 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633654442"/>
              </p:ext>
            </p:extLst>
          </p:nvPr>
        </p:nvGraphicFramePr>
        <p:xfrm>
          <a:off x="5689071" y="83671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8324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A38B4-2380-4D0E-9DBE-120D72EB7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687A38B4-2380-4D0E-9DBE-120D72EB7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687A38B4-2380-4D0E-9DBE-120D72EB7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687A38B4-2380-4D0E-9DBE-120D72EB7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687A38B4-2380-4D0E-9DBE-120D72EB7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76868B-A4B5-452B-8CEF-2693ED73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DB76868B-A4B5-452B-8CEF-2693ED73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DB76868B-A4B5-452B-8CEF-2693ED73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DB76868B-A4B5-452B-8CEF-2693ED73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DB76868B-A4B5-452B-8CEF-2693ED736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3C850E-C785-4B7A-8A9C-6C38A511B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F73C850E-C785-4B7A-8A9C-6C38A511B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F73C850E-C785-4B7A-8A9C-6C38A511B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F73C850E-C785-4B7A-8A9C-6C38A511B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F73C850E-C785-4B7A-8A9C-6C38A511B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CD5CD-C33C-4FF3-93F8-F8AF0D8D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ED7CD5CD-C33C-4FF3-93F8-F8AF0D8D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ED7CD5CD-C33C-4FF3-93F8-F8AF0D8D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ED7CD5CD-C33C-4FF3-93F8-F8AF0D8D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ED7CD5CD-C33C-4FF3-93F8-F8AF0D8DB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4986238"/>
              </p:ext>
            </p:extLst>
          </p:nvPr>
        </p:nvGraphicFramePr>
        <p:xfrm>
          <a:off x="-2402532" y="332656"/>
          <a:ext cx="13249472" cy="639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7948" y="0"/>
            <a:ext cx="6469360" cy="547464"/>
          </a:xfrm>
        </p:spPr>
        <p:txBody>
          <a:bodyPr/>
          <a:lstStyle/>
          <a:p>
            <a:r>
              <a:rPr lang="en-IN" dirty="0" smtClean="0"/>
              <a:t>Qualities of a good leader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8387308" y="2631249"/>
            <a:ext cx="3395736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IN" sz="3200" b="1" dirty="0" smtClean="0"/>
              <a:t>Empathy </a:t>
            </a:r>
          </a:p>
          <a:p>
            <a:r>
              <a:rPr lang="en-IN" sz="2800" dirty="0" smtClean="0"/>
              <a:t>The ability to look at things from others point of view.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0750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5ADB07-2138-4E36-AB4E-D9BD272BC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E5ADB07-2138-4E36-AB4E-D9BD272BC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829691-0B0D-4812-A1A5-78F61639C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58829691-0B0D-4812-A1A5-78F61639C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57E7D-A01E-4F5B-B8D2-28E7F0012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95E57E7D-A01E-4F5B-B8D2-28E7F0012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FE822-F295-4AD9-9167-65D6E2FC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9A6FE822-F295-4AD9-9167-65D6E2FCA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28D8C1-580F-47F4-BAF4-F4065D2AA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0D28D8C1-580F-47F4-BAF4-F4065D2AA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36AA7-966B-4904-B6C4-A37FEE979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1E36AA7-966B-4904-B6C4-A37FEE979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9B0BA5-CDCC-4FAF-9258-64A96DB8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759B0BA5-CDCC-4FAF-9258-64A96DB8D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5916F-7E34-4B3E-AD93-68EC4143C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9F5916F-7E34-4B3E-AD93-68EC4143C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755B3-B006-4CBA-AA12-473BDAF88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88755B3-B006-4CBA-AA12-473BDAF88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08840-44C1-4730-AEE2-01FC610A9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69108840-44C1-4730-AEE2-01FC610A9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C48B5F-101E-4921-A4A3-2726AD8DF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24C48B5F-101E-4921-A4A3-2726AD8DF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1BD499-807F-44D3-A496-494ACE56F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01BD499-807F-44D3-A496-494ACE56F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87753-896B-4657-AC27-A405E6046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AE87753-896B-4657-AC27-A405E6046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9C5E3-1E52-4DE5-BD02-189AD838C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7C19C5E3-1E52-4DE5-BD02-189AD838C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F1417-28B2-4F86-B72E-43EC3EBD7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78EF1417-28B2-4F86-B72E-43EC3EBD7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47A89D-1A98-43C2-AE7E-D67938FC4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C447A89D-1A98-43C2-AE7E-D67938FC4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E1A51-379D-4DB7-880B-A539A7778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0EDE1A51-379D-4DB7-880B-A539A7778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FA4634-A7F6-4BF6-9483-442D2F1B6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9FA4634-A7F6-4BF6-9483-442D2F1B6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A5A57-1C49-4393-86E1-7A9CF5162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8C7A5A57-1C49-4393-86E1-7A9CF5162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775416-8B56-4E72-ABAA-A29CEF3B5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13775416-8B56-4E72-ABAA-A29CEF3B5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0CC6A-ECFB-4983-9D04-DCF4C2A47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F390CC6A-ECFB-4983-9D04-DCF4C2A47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E3C6C-30E7-48EE-9A00-495329174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17E3C6C-30E7-48EE-9A00-495329174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753D2-3EC0-4E9E-8B5E-B5EE924DA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83B753D2-3EC0-4E9E-8B5E-B5EE924DA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90771-D97C-4310-B041-DFF94DD1B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D0990771-D97C-4310-B041-DFF94DD1B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AEE24F-8653-4A87-8E02-392DEB80E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84AEE24F-8653-4A87-8E02-392DEB80E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E936B-1579-4C1E-9D21-8D884E579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36EE936B-1579-4C1E-9D21-8D884E579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7AD2B-ED93-4E85-8CE0-C7657C480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DC57AD2B-ED93-4E85-8CE0-C7657C480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04298417"/>
              </p:ext>
            </p:extLst>
          </p:nvPr>
        </p:nvGraphicFramePr>
        <p:xfrm>
          <a:off x="-241" y="476672"/>
          <a:ext cx="9937103" cy="49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533" y="476672"/>
            <a:ext cx="11927060" cy="648072"/>
          </a:xfrm>
        </p:spPr>
        <p:txBody>
          <a:bodyPr/>
          <a:lstStyle/>
          <a:p>
            <a:r>
              <a:rPr lang="en-IN" dirty="0" smtClean="0"/>
              <a:t>Leadership Styles or Leader’s behaviour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4267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E4077D-FD1B-4DB2-81FE-E924C0C47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7E4077D-FD1B-4DB2-81FE-E924C0C47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F7E4077D-FD1B-4DB2-81FE-E924C0C47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F7E4077D-FD1B-4DB2-81FE-E924C0C47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E67636-73A8-4B37-8FE7-2E91B285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E0E67636-73A8-4B37-8FE7-2E91B285C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E0E67636-73A8-4B37-8FE7-2E91B285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E0E67636-73A8-4B37-8FE7-2E91B285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F89CC-180B-4D0E-B669-C51F3182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88F89CC-180B-4D0E-B669-C51F3182A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388F89CC-180B-4D0E-B669-C51F3182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88F89CC-180B-4D0E-B669-C51F3182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20FF8-7C59-4A39-B2EC-C5FB25FB0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E4920FF8-7C59-4A39-B2EC-C5FB25FB0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E4920FF8-7C59-4A39-B2EC-C5FB25FB0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E4920FF8-7C59-4A39-B2EC-C5FB25FB0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DCDD5-8FA4-49DA-B8B5-1DEF98470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F30DCDD5-8FA4-49DA-B8B5-1DEF98470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F30DCDD5-8FA4-49DA-B8B5-1DEF98470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F30DCDD5-8FA4-49DA-B8B5-1DEF98470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1078800"/>
            <a:ext cx="7173160" cy="53758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2656"/>
            <a:ext cx="8686801" cy="714026"/>
          </a:xfrm>
        </p:spPr>
        <p:txBody>
          <a:bodyPr/>
          <a:lstStyle/>
          <a:p>
            <a:r>
              <a:rPr lang="en-IN" dirty="0" smtClean="0"/>
              <a:t>Autocratic Leadership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4646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" y="4099281"/>
            <a:ext cx="4867275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3068960"/>
            <a:ext cx="5208240" cy="346673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29916" y="1844824"/>
            <a:ext cx="8686801" cy="4191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IN" sz="3200" dirty="0" smtClean="0">
                <a:latin typeface="Book Antiqua" panose="02040602050305030304" pitchFamily="18" charset="0"/>
              </a:rPr>
              <a:t>Autocratic leader is one who </a:t>
            </a:r>
            <a:r>
              <a:rPr lang="en-IN" sz="3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makes all policies </a:t>
            </a:r>
            <a:r>
              <a:rPr lang="en-IN" sz="3200" dirty="0" smtClean="0">
                <a:latin typeface="Book Antiqua" panose="02040602050305030304" pitchFamily="18" charset="0"/>
              </a:rPr>
              <a:t>and </a:t>
            </a:r>
            <a:r>
              <a:rPr lang="en-IN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takes all decisions </a:t>
            </a:r>
            <a:r>
              <a:rPr lang="en-IN" sz="3200" dirty="0" smtClean="0">
                <a:latin typeface="Book Antiqua" panose="02040602050305030304" pitchFamily="18" charset="0"/>
              </a:rPr>
              <a:t>without consulting the subordinates. </a:t>
            </a:r>
            <a:endParaRPr lang="en-IN" sz="32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Autocratic or Authoritative Leadership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7299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074" y="2492896"/>
            <a:ext cx="5249176" cy="43651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Centralised decision</a:t>
            </a:r>
          </a:p>
          <a:p>
            <a:r>
              <a:rPr lang="en-IN" dirty="0" smtClean="0"/>
              <a:t>Orders</a:t>
            </a:r>
          </a:p>
          <a:p>
            <a:r>
              <a:rPr lang="en-IN" dirty="0" smtClean="0"/>
              <a:t>Discipline = rewards and punishments</a:t>
            </a:r>
          </a:p>
          <a:p>
            <a:r>
              <a:rPr lang="en-IN" dirty="0" smtClean="0"/>
              <a:t>One way communication</a:t>
            </a:r>
          </a:p>
          <a:p>
            <a:r>
              <a:rPr lang="en-IN" dirty="0" smtClean="0"/>
              <a:t>Supervises and control behaviour of followers very closely.</a:t>
            </a:r>
          </a:p>
          <a:p>
            <a:r>
              <a:rPr lang="en-IN" dirty="0" smtClean="0"/>
              <a:t>Dictatorship style or authoritative style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Features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74581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611" y="-9909"/>
            <a:ext cx="4315619" cy="28752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2667000"/>
            <a:ext cx="8686801" cy="4191000"/>
          </a:xfrm>
        </p:spPr>
        <p:txBody>
          <a:bodyPr/>
          <a:lstStyle/>
          <a:p>
            <a:r>
              <a:rPr lang="en-IN" sz="2800" dirty="0">
                <a:solidFill>
                  <a:srgbClr val="FF0000"/>
                </a:solidFill>
              </a:rPr>
              <a:t>Strict autocrat </a:t>
            </a:r>
            <a:r>
              <a:rPr lang="en-IN" sz="2800" dirty="0" smtClean="0"/>
              <a:t>: </a:t>
            </a:r>
            <a:r>
              <a:rPr lang="en-IN" sz="2800" b="1" dirty="0" smtClean="0">
                <a:solidFill>
                  <a:srgbClr val="FF0000"/>
                </a:solidFill>
              </a:rPr>
              <a:t>-</a:t>
            </a:r>
            <a:r>
              <a:rPr lang="en-IN" sz="2800" dirty="0" smtClean="0">
                <a:solidFill>
                  <a:srgbClr val="FF0000"/>
                </a:solidFill>
              </a:rPr>
              <a:t> </a:t>
            </a:r>
            <a:r>
              <a:rPr lang="en-IN" sz="2800" dirty="0" smtClean="0"/>
              <a:t>Motivation style</a:t>
            </a:r>
          </a:p>
          <a:p>
            <a:r>
              <a:rPr lang="en-IN" sz="2800" dirty="0" smtClean="0">
                <a:solidFill>
                  <a:srgbClr val="00B050"/>
                </a:solidFill>
              </a:rPr>
              <a:t>Benevolent autocrat :  </a:t>
            </a:r>
            <a:r>
              <a:rPr lang="en-IN" sz="2800" b="1" dirty="0" smtClean="0">
                <a:solidFill>
                  <a:srgbClr val="00CC00"/>
                </a:solidFill>
              </a:rPr>
              <a:t>+</a:t>
            </a:r>
            <a:r>
              <a:rPr lang="en-IN" sz="2800" dirty="0" smtClean="0"/>
              <a:t> Motivation style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Manipulative autocrat </a:t>
            </a:r>
            <a:r>
              <a:rPr lang="en-IN" sz="2800" dirty="0" smtClean="0"/>
              <a:t>: one who makes the subordinate feel that they are participating in decision making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18470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967" y="1614384"/>
            <a:ext cx="5417233" cy="46949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Quick decision</a:t>
            </a:r>
          </a:p>
          <a:p>
            <a:r>
              <a:rPr lang="en-IN" dirty="0" smtClean="0"/>
              <a:t>Strict discipline</a:t>
            </a:r>
          </a:p>
          <a:p>
            <a:r>
              <a:rPr lang="en-IN" dirty="0" smtClean="0"/>
              <a:t>Increases efficiency</a:t>
            </a:r>
          </a:p>
          <a:p>
            <a:r>
              <a:rPr lang="en-IN" dirty="0" smtClean="0"/>
              <a:t>Strong motivation and reward to mangers.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7417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Low motivation among subordinates</a:t>
            </a:r>
          </a:p>
          <a:p>
            <a:r>
              <a:rPr lang="en-IN" dirty="0" smtClean="0"/>
              <a:t>No scope for development of subordinates</a:t>
            </a:r>
          </a:p>
          <a:p>
            <a:r>
              <a:rPr lang="en-IN" dirty="0" smtClean="0"/>
              <a:t>Misunderstanding due to one way communication</a:t>
            </a:r>
          </a:p>
          <a:p>
            <a:r>
              <a:rPr lang="en-IN" dirty="0" smtClean="0"/>
              <a:t>Frustration and conflict</a:t>
            </a:r>
          </a:p>
          <a:p>
            <a:r>
              <a:rPr lang="en-IN" dirty="0" smtClean="0"/>
              <a:t>No say in decision making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Disadvantages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125" y="2209982"/>
            <a:ext cx="4929700" cy="4652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0264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18" y="2488427"/>
            <a:ext cx="4381500" cy="304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7868" y="1421627"/>
            <a:ext cx="8686801" cy="1066800"/>
          </a:xfrm>
        </p:spPr>
        <p:txBody>
          <a:bodyPr/>
          <a:lstStyle/>
          <a:p>
            <a:pPr algn="ctr"/>
            <a:r>
              <a:rPr lang="en-IN" dirty="0" smtClean="0"/>
              <a:t>Directing in management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2106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Subordinates are incompetent and inexperienced</a:t>
            </a:r>
          </a:p>
          <a:p>
            <a:r>
              <a:rPr lang="en-IN" dirty="0" smtClean="0"/>
              <a:t>Leaders prefers centralised decision making</a:t>
            </a:r>
          </a:p>
          <a:p>
            <a:r>
              <a:rPr lang="en-IN" dirty="0" smtClean="0"/>
              <a:t>Leader may have more knowledge</a:t>
            </a:r>
          </a:p>
          <a:p>
            <a:r>
              <a:rPr lang="en-IN" dirty="0" smtClean="0"/>
              <a:t>Fear and punishment are used as disciplinary technique.</a:t>
            </a:r>
          </a:p>
          <a:p>
            <a:r>
              <a:rPr lang="en-IN" dirty="0" smtClean="0"/>
              <a:t>Uniformity and consistency required.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Suitability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04" y="2494469"/>
            <a:ext cx="4366221" cy="4366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08974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6" y="2683086"/>
            <a:ext cx="4856533" cy="4174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2968"/>
            <a:ext cx="5366709" cy="40250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3308" y="1340768"/>
            <a:ext cx="8686801" cy="4191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IN" sz="3200" dirty="0" smtClean="0"/>
              <a:t>Democratic or consultative leader is one who takes decisions in consultation and ensure the participation of subordinates</a:t>
            </a:r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9836" y="-112606"/>
            <a:ext cx="8686801" cy="1066800"/>
          </a:xfrm>
        </p:spPr>
        <p:txBody>
          <a:bodyPr/>
          <a:lstStyle/>
          <a:p>
            <a:r>
              <a:rPr lang="en-IN" dirty="0" smtClean="0"/>
              <a:t>Democratic Leadership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1647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05" y="0"/>
            <a:ext cx="5250720" cy="3347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0"/>
            <a:ext cx="4086225" cy="32670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20" y="3318883"/>
            <a:ext cx="6365379" cy="3539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246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raison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Leader decentralises the power</a:t>
            </a:r>
          </a:p>
          <a:p>
            <a:r>
              <a:rPr lang="en-IN" dirty="0" smtClean="0"/>
              <a:t>Delegates authority</a:t>
            </a:r>
          </a:p>
          <a:p>
            <a:r>
              <a:rPr lang="en-IN" dirty="0" smtClean="0"/>
              <a:t>Subordinates participates in decision making</a:t>
            </a:r>
          </a:p>
          <a:p>
            <a:r>
              <a:rPr lang="en-IN" dirty="0" smtClean="0"/>
              <a:t>Consultation and participation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Participative</a:t>
            </a:r>
            <a:r>
              <a:rPr lang="en-IN" dirty="0" smtClean="0"/>
              <a:t> or </a:t>
            </a:r>
            <a:r>
              <a:rPr lang="en-IN" dirty="0" smtClean="0">
                <a:solidFill>
                  <a:srgbClr val="FF0000"/>
                </a:solidFill>
              </a:rPr>
              <a:t>Consultative</a:t>
            </a:r>
            <a:r>
              <a:rPr lang="en-IN" dirty="0" smtClean="0"/>
              <a:t> leadership</a:t>
            </a:r>
          </a:p>
          <a:p>
            <a:r>
              <a:rPr lang="en-IN" dirty="0" smtClean="0"/>
              <a:t>Freedom to group members</a:t>
            </a:r>
          </a:p>
          <a:p>
            <a:r>
              <a:rPr lang="en-IN" dirty="0" smtClean="0"/>
              <a:t>Two way communication</a:t>
            </a:r>
          </a:p>
          <a:p>
            <a:r>
              <a:rPr lang="en-IN" dirty="0" smtClean="0"/>
              <a:t>Cooperation and protection of group interests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Features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665" y="1704576"/>
            <a:ext cx="4488160" cy="3366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2398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Motivates employees</a:t>
            </a:r>
          </a:p>
          <a:p>
            <a:r>
              <a:rPr lang="en-IN" dirty="0" smtClean="0"/>
              <a:t>Encourages cooperative spirit</a:t>
            </a:r>
          </a:p>
          <a:p>
            <a:r>
              <a:rPr lang="en-IN" dirty="0" smtClean="0"/>
              <a:t>Increases efficiency of employees</a:t>
            </a:r>
          </a:p>
          <a:p>
            <a:r>
              <a:rPr lang="en-IN" dirty="0" smtClean="0"/>
              <a:t>Two way communication</a:t>
            </a:r>
          </a:p>
          <a:p>
            <a:r>
              <a:rPr lang="en-IN" dirty="0" smtClean="0"/>
              <a:t>Enhances productivity</a:t>
            </a:r>
          </a:p>
          <a:p>
            <a:r>
              <a:rPr lang="en-IN" dirty="0" smtClean="0"/>
              <a:t>Provides opportunity for employees to express their ideas</a:t>
            </a:r>
          </a:p>
          <a:p>
            <a:pPr marL="45720" indent="0">
              <a:buNone/>
            </a:pP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16" y="927348"/>
            <a:ext cx="4790524" cy="2996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4863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Slow decision making</a:t>
            </a:r>
          </a:p>
          <a:p>
            <a:r>
              <a:rPr lang="en-IN" dirty="0" smtClean="0"/>
              <a:t>Difficult to maintain discipline</a:t>
            </a:r>
          </a:p>
          <a:p>
            <a:r>
              <a:rPr lang="en-IN" dirty="0" smtClean="0"/>
              <a:t>Suitable only when employees are more matured</a:t>
            </a:r>
          </a:p>
          <a:p>
            <a:r>
              <a:rPr lang="en-IN" dirty="0" smtClean="0"/>
              <a:t>Time consuming</a:t>
            </a:r>
          </a:p>
          <a:p>
            <a:r>
              <a:rPr lang="en-IN" dirty="0" smtClean="0"/>
              <a:t>It may not yield expected results when subordinates do not interact with the leader.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Disadvantages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293" y="-21681"/>
            <a:ext cx="4609532" cy="3389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693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Subordinates are competent</a:t>
            </a:r>
          </a:p>
          <a:p>
            <a:r>
              <a:rPr lang="en-IN" dirty="0" smtClean="0"/>
              <a:t>Leader prefers participative decision making</a:t>
            </a:r>
          </a:p>
          <a:p>
            <a:r>
              <a:rPr lang="en-IN" dirty="0" smtClean="0"/>
              <a:t>Rewards and involvements are used as motivation techniques</a:t>
            </a:r>
          </a:p>
          <a:p>
            <a:r>
              <a:rPr lang="en-IN" dirty="0" smtClean="0"/>
              <a:t>Leader wishes to develop analytical and self control abilities in his subordinates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Suitability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5" y="4034971"/>
            <a:ext cx="4267200" cy="2847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621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3289475"/>
            <a:ext cx="5366203" cy="35685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29916" y="1193975"/>
            <a:ext cx="8686801" cy="4191000"/>
          </a:xfrm>
        </p:spPr>
        <p:txBody>
          <a:bodyPr/>
          <a:lstStyle/>
          <a:p>
            <a:pPr marL="45720" indent="0">
              <a:buNone/>
            </a:pPr>
            <a:r>
              <a:rPr lang="en-IN" dirty="0" smtClean="0"/>
              <a:t>Laissez Faire  means “No interference in the affairs of others”</a:t>
            </a:r>
          </a:p>
          <a:p>
            <a:pPr marL="45720" indent="0">
              <a:buNone/>
            </a:pPr>
            <a:endParaRPr lang="en-IN" dirty="0"/>
          </a:p>
          <a:p>
            <a:pPr marL="45720" indent="0" algn="ctr">
              <a:buNone/>
            </a:pPr>
            <a:r>
              <a:rPr lang="en-IN" sz="3200" dirty="0" smtClean="0"/>
              <a:t>Laisses faire leadership involves giving complete freedom to subordinates for making decision and implementing those decisions</a:t>
            </a:r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9916" y="31663"/>
            <a:ext cx="8686801" cy="1066800"/>
          </a:xfrm>
        </p:spPr>
        <p:txBody>
          <a:bodyPr/>
          <a:lstStyle/>
          <a:p>
            <a:r>
              <a:rPr lang="en-IN" dirty="0" smtClean="0"/>
              <a:t>Laissez Faire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4417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230" y="-2643"/>
            <a:ext cx="4628595" cy="30689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56" y="1531837"/>
            <a:ext cx="8686801" cy="4191000"/>
          </a:xfrm>
        </p:spPr>
        <p:txBody>
          <a:bodyPr/>
          <a:lstStyle/>
          <a:p>
            <a:r>
              <a:rPr lang="en-IN" dirty="0" smtClean="0"/>
              <a:t>Manager gives complete freedom to subordinates</a:t>
            </a:r>
          </a:p>
          <a:p>
            <a:r>
              <a:rPr lang="en-IN" dirty="0" smtClean="0"/>
              <a:t>Leader allows subordinates to set goals, to take decision, implement decisions</a:t>
            </a:r>
          </a:p>
          <a:p>
            <a:r>
              <a:rPr lang="en-IN" dirty="0" smtClean="0"/>
              <a:t>He does not uses power.</a:t>
            </a:r>
          </a:p>
          <a:p>
            <a:r>
              <a:rPr lang="en-IN" dirty="0" smtClean="0"/>
              <a:t>Passive</a:t>
            </a:r>
          </a:p>
          <a:p>
            <a:r>
              <a:rPr lang="en-IN" dirty="0" smtClean="0"/>
              <a:t>Role of leader to give advice when it is sought</a:t>
            </a:r>
          </a:p>
          <a:p>
            <a:r>
              <a:rPr lang="en-IN" dirty="0" smtClean="0"/>
              <a:t>Leader do not exercise any control over his subordinates</a:t>
            </a:r>
          </a:p>
          <a:p>
            <a:r>
              <a:rPr lang="en-IN" dirty="0" smtClean="0"/>
              <a:t>Subordinates performs everything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Features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38465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Improves motivation of subordinates</a:t>
            </a:r>
          </a:p>
          <a:p>
            <a:r>
              <a:rPr lang="en-IN" dirty="0" smtClean="0"/>
              <a:t>Develop managerial skills</a:t>
            </a:r>
          </a:p>
          <a:p>
            <a:r>
              <a:rPr lang="en-IN" dirty="0" smtClean="0"/>
              <a:t>Free flow of communication</a:t>
            </a:r>
          </a:p>
          <a:p>
            <a:r>
              <a:rPr lang="en-IN" dirty="0" smtClean="0"/>
              <a:t>Highly flexible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742" y="1600200"/>
            <a:ext cx="4828116" cy="4828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1995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641" y="2608720"/>
            <a:ext cx="4243184" cy="42492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756" y="2924944"/>
            <a:ext cx="8686801" cy="13841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IN" sz="3600" dirty="0" smtClean="0"/>
              <a:t>Directing means giving instructions and guiding people in doing work.</a:t>
            </a:r>
            <a:endParaRPr lang="en-IN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Simple sentence….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10877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Confusion and chaos</a:t>
            </a:r>
          </a:p>
          <a:p>
            <a:r>
              <a:rPr lang="en-IN" dirty="0" smtClean="0"/>
              <a:t>Control is likely to lost</a:t>
            </a:r>
          </a:p>
          <a:p>
            <a:r>
              <a:rPr lang="en-IN" dirty="0" smtClean="0"/>
              <a:t>Ignores managers contribution</a:t>
            </a:r>
          </a:p>
          <a:p>
            <a:r>
              <a:rPr lang="en-IN" dirty="0" smtClean="0"/>
              <a:t>Move in different directions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Disadvantages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25" y="20574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6382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7137" y="3573016"/>
            <a:ext cx="4379979" cy="32849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Subordinates are competent</a:t>
            </a:r>
          </a:p>
          <a:p>
            <a:r>
              <a:rPr lang="en-IN" dirty="0" smtClean="0"/>
              <a:t>Leader prefers full delegation</a:t>
            </a:r>
          </a:p>
          <a:p>
            <a:r>
              <a:rPr lang="en-IN" dirty="0" smtClean="0"/>
              <a:t>When org. goals have been communicated well to the group members</a:t>
            </a:r>
          </a:p>
          <a:p>
            <a:r>
              <a:rPr lang="en-IN" dirty="0" smtClean="0"/>
              <a:t>When group have understood the organisational goals to be achieved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Suitability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33777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268" y="1772816"/>
            <a:ext cx="5502350" cy="4806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Paternalistic Leadership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99427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Leader serves as the head of organisation</a:t>
            </a:r>
          </a:p>
          <a:p>
            <a:r>
              <a:rPr lang="en-IN" dirty="0" smtClean="0"/>
              <a:t>Treats his followers like his family members.</a:t>
            </a:r>
          </a:p>
          <a:p>
            <a:r>
              <a:rPr lang="en-IN" dirty="0" smtClean="0"/>
              <a:t>Paternal or fatherly role</a:t>
            </a:r>
          </a:p>
          <a:p>
            <a:r>
              <a:rPr lang="en-IN" dirty="0" smtClean="0"/>
              <a:t>Provides good working condition,benefits,and services</a:t>
            </a:r>
          </a:p>
          <a:p>
            <a:r>
              <a:rPr lang="en-IN" dirty="0" smtClean="0"/>
              <a:t>Japan,Chinese,turkey.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Features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698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718" y="-27482"/>
            <a:ext cx="4474107" cy="271137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8972116"/>
              </p:ext>
            </p:extLst>
          </p:nvPr>
        </p:nvGraphicFramePr>
        <p:xfrm>
          <a:off x="1065213" y="1828800"/>
          <a:ext cx="868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Theories of Leadership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28703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BB9D24-A8A0-4D4A-90E1-7D64AEEF6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DBB9D24-A8A0-4D4A-90E1-7D64AEEF6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DBB9D24-A8A0-4D4A-90E1-7D64AEEF6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DBB9D24-A8A0-4D4A-90E1-7D64AEEF6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3FF8A8-ED27-474C-B98B-E4ADC1BE3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C73FF8A8-ED27-474C-B98B-E4ADC1BE3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C73FF8A8-ED27-474C-B98B-E4ADC1BE3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C73FF8A8-ED27-474C-B98B-E4ADC1BE3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CC591B-282A-43B2-9994-F354F0E03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CCC591B-282A-43B2-9994-F354F0E03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CCC591B-282A-43B2-9994-F354F0E03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CC591B-282A-43B2-9994-F354F0E03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CBD7C6-8A93-4F92-B84E-C4100EECF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80CBD7C6-8A93-4F92-B84E-C4100EECF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80CBD7C6-8A93-4F92-B84E-C4100EECF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0CBD7C6-8A93-4F92-B84E-C4100EECF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4B21B7-48EB-4BBA-90F9-77D6C9771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EC4B21B7-48EB-4BBA-90F9-77D6C9771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EC4B21B7-48EB-4BBA-90F9-77D6C9771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EC4B21B7-48EB-4BBA-90F9-77D6C9771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17CF35-173B-4079-A54E-2D12768A9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A817CF35-173B-4079-A54E-2D12768A9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A817CF35-173B-4079-A54E-2D12768A9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A817CF35-173B-4079-A54E-2D12768A9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/>
              <a:t>Trait theory of leadership is one of the </a:t>
            </a:r>
            <a:r>
              <a:rPr lang="en-IN" sz="2400" b="1" dirty="0">
                <a:solidFill>
                  <a:srgbClr val="FF0000"/>
                </a:solidFill>
              </a:rPr>
              <a:t>first academic </a:t>
            </a:r>
            <a:r>
              <a:rPr lang="en-IN" sz="2400" dirty="0"/>
              <a:t>theories of leadership </a:t>
            </a:r>
            <a:endParaRPr lang="en-IN" sz="2400" dirty="0" smtClean="0"/>
          </a:p>
          <a:p>
            <a:r>
              <a:rPr lang="en-IN" sz="2400" dirty="0" smtClean="0"/>
              <a:t>Attempts </a:t>
            </a:r>
            <a:r>
              <a:rPr lang="en-IN" sz="2400" dirty="0"/>
              <a:t>to answer why some people are </a:t>
            </a:r>
            <a:r>
              <a:rPr lang="en-IN" sz="2400" b="1" dirty="0">
                <a:solidFill>
                  <a:srgbClr val="00CC00"/>
                </a:solidFill>
              </a:rPr>
              <a:t>good leaders </a:t>
            </a:r>
            <a:r>
              <a:rPr lang="en-IN" sz="2400" dirty="0"/>
              <a:t>and others </a:t>
            </a:r>
            <a:r>
              <a:rPr lang="en-IN" sz="2400" dirty="0">
                <a:solidFill>
                  <a:srgbClr val="FF0000"/>
                </a:solidFill>
              </a:rPr>
              <a:t>are not</a:t>
            </a:r>
            <a:r>
              <a:rPr lang="en-IN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IN" sz="2400" dirty="0"/>
              <a:t>The trait theory of leadership is an early assumption that </a:t>
            </a:r>
            <a:r>
              <a:rPr lang="en-IN" sz="2400" b="1" i="1" dirty="0">
                <a:solidFill>
                  <a:schemeClr val="bg2">
                    <a:lumMod val="50000"/>
                  </a:schemeClr>
                </a:solidFill>
              </a:rPr>
              <a:t>leaders are born </a:t>
            </a:r>
            <a:endParaRPr lang="en-IN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N" sz="2400" dirty="0" smtClean="0"/>
              <a:t>Those </a:t>
            </a:r>
            <a:r>
              <a:rPr lang="en-IN" sz="2400" dirty="0"/>
              <a:t>that possess the </a:t>
            </a:r>
            <a:r>
              <a:rPr lang="en-IN" sz="2400" b="1" dirty="0">
                <a:solidFill>
                  <a:srgbClr val="FF0000"/>
                </a:solidFill>
              </a:rPr>
              <a:t>correct qualities and traits </a:t>
            </a:r>
            <a:r>
              <a:rPr lang="en-IN" sz="2400" dirty="0"/>
              <a:t>are better suited to leadership. </a:t>
            </a:r>
            <a:endParaRPr lang="en-IN" sz="2400" dirty="0" smtClean="0"/>
          </a:p>
          <a:p>
            <a:r>
              <a:rPr lang="en-IN" sz="2400" dirty="0" smtClean="0"/>
              <a:t>This </a:t>
            </a:r>
            <a:r>
              <a:rPr lang="en-IN" sz="2400" dirty="0"/>
              <a:t>theory often identifies </a:t>
            </a:r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</a:rPr>
              <a:t>behavioural </a:t>
            </a:r>
            <a:r>
              <a:rPr lang="en-IN" sz="2400" b="1" dirty="0">
                <a:solidFill>
                  <a:schemeClr val="accent2">
                    <a:lumMod val="50000"/>
                  </a:schemeClr>
                </a:solidFill>
              </a:rPr>
              <a:t>characteristics</a:t>
            </a:r>
            <a:r>
              <a:rPr lang="en-IN" sz="2400" dirty="0"/>
              <a:t> that are common in leaders</a:t>
            </a:r>
            <a:r>
              <a:rPr lang="en-IN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Trait Theory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48636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Qualities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Physical and nervous energy</a:t>
            </a:r>
          </a:p>
          <a:p>
            <a:r>
              <a:rPr lang="en-IN" dirty="0" smtClean="0"/>
              <a:t>Direction </a:t>
            </a:r>
          </a:p>
          <a:p>
            <a:r>
              <a:rPr lang="en-IN" dirty="0" smtClean="0"/>
              <a:t>Enthusiasm </a:t>
            </a:r>
          </a:p>
          <a:p>
            <a:r>
              <a:rPr lang="en-IN" dirty="0" smtClean="0"/>
              <a:t>Friendliness</a:t>
            </a:r>
          </a:p>
          <a:p>
            <a:r>
              <a:rPr lang="en-IN" dirty="0" smtClean="0"/>
              <a:t>Integrity</a:t>
            </a:r>
          </a:p>
          <a:p>
            <a:r>
              <a:rPr lang="en-IN" dirty="0" smtClean="0"/>
              <a:t>Technical mastery</a:t>
            </a:r>
          </a:p>
          <a:p>
            <a:r>
              <a:rPr lang="en-IN" dirty="0" smtClean="0"/>
              <a:t>Decisiveness</a:t>
            </a:r>
          </a:p>
          <a:p>
            <a:r>
              <a:rPr lang="en-IN" dirty="0" smtClean="0"/>
              <a:t>Intelligence</a:t>
            </a:r>
          </a:p>
          <a:p>
            <a:r>
              <a:rPr lang="en-IN" dirty="0" smtClean="0"/>
              <a:t>Teaching skill</a:t>
            </a:r>
          </a:p>
          <a:p>
            <a:r>
              <a:rPr lang="en-IN" dirty="0" smtClean="0"/>
              <a:t>Faith </a:t>
            </a:r>
          </a:p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1666043"/>
            <a:ext cx="5767536" cy="38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5031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64150137"/>
              </p:ext>
            </p:extLst>
          </p:nvPr>
        </p:nvGraphicFramePr>
        <p:xfrm>
          <a:off x="1065213" y="1828800"/>
          <a:ext cx="868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47054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Qualities possessed by various individuals since their 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birth</a:t>
            </a:r>
            <a:r>
              <a:rPr lang="en-IN" dirty="0" smtClean="0"/>
              <a:t>.</a:t>
            </a:r>
          </a:p>
          <a:p>
            <a:r>
              <a:rPr lang="en-IN" b="1" dirty="0" smtClean="0"/>
              <a:t>Natural</a:t>
            </a:r>
            <a:r>
              <a:rPr lang="en-IN" dirty="0" smtClean="0"/>
              <a:t> or 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God</a:t>
            </a:r>
            <a:r>
              <a:rPr lang="en-IN" dirty="0" smtClean="0"/>
              <a:t> gifting qualities</a:t>
            </a:r>
          </a:p>
          <a:p>
            <a:r>
              <a:rPr lang="en-IN" dirty="0" smtClean="0"/>
              <a:t>Cannot </a:t>
            </a:r>
            <a:r>
              <a:rPr lang="en-IN" dirty="0" smtClean="0">
                <a:solidFill>
                  <a:srgbClr val="FF0000"/>
                </a:solidFill>
              </a:rPr>
              <a:t>acquired</a:t>
            </a:r>
            <a:r>
              <a:rPr lang="en-IN" dirty="0" smtClean="0"/>
              <a:t> by individuals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Innate Qualities 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687919505"/>
              </p:ext>
            </p:extLst>
          </p:nvPr>
        </p:nvGraphicFramePr>
        <p:xfrm>
          <a:off x="2926060" y="3501300"/>
          <a:ext cx="5719126" cy="335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242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51F7E5-CD86-4699-B445-145CD4537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751F7E5-CD86-4699-B445-145CD4537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751F7E5-CD86-4699-B445-145CD4537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3751F7E5-CD86-4699-B445-145CD4537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3751F7E5-CD86-4699-B445-145CD4537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1E614A-2BA5-4EC8-96AF-F29E3FE6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DB1E614A-2BA5-4EC8-96AF-F29E3FE6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DB1E614A-2BA5-4EC8-96AF-F29E3FE6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DB1E614A-2BA5-4EC8-96AF-F29E3FE6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DB1E614A-2BA5-4EC8-96AF-F29E3FE66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308365-BAC3-4339-96D8-161A374ED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B2308365-BAC3-4339-96D8-161A374ED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B2308365-BAC3-4339-96D8-161A374ED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B2308365-BAC3-4339-96D8-161A374ED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B2308365-BAC3-4339-96D8-161A374ED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1D277-72FB-4B62-A471-9C70AE542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17A1D277-72FB-4B62-A471-9C70AE542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17A1D277-72FB-4B62-A471-9C70AE542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17A1D277-72FB-4B62-A471-9C70AE542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17A1D277-72FB-4B62-A471-9C70AE542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1B03BB-AB5E-4C0D-82D4-70C63658F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251B03BB-AB5E-4C0D-82D4-70C63658F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251B03BB-AB5E-4C0D-82D4-70C63658F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251B03BB-AB5E-4C0D-82D4-70C63658F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251B03BB-AB5E-4C0D-82D4-70C63658F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Qualities which can be </a:t>
            </a:r>
            <a:r>
              <a:rPr lang="en-IN" b="1" dirty="0" smtClean="0">
                <a:solidFill>
                  <a:srgbClr val="00CC00"/>
                </a:solidFill>
              </a:rPr>
              <a:t>acquired and increased </a:t>
            </a:r>
            <a:r>
              <a:rPr lang="en-IN" dirty="0" smtClean="0"/>
              <a:t>through various process.</a:t>
            </a:r>
          </a:p>
          <a:p>
            <a:r>
              <a:rPr lang="en-IN" dirty="0" smtClean="0"/>
              <a:t>A child learns many of the behavioural pattern through </a:t>
            </a:r>
            <a:r>
              <a:rPr lang="en-IN" b="1" dirty="0" smtClean="0">
                <a:solidFill>
                  <a:schemeClr val="accent3"/>
                </a:solidFill>
              </a:rPr>
              <a:t>socialisation.</a:t>
            </a:r>
          </a:p>
          <a:p>
            <a:r>
              <a:rPr lang="en-IN" dirty="0" smtClean="0"/>
              <a:t>Behavioural patterns are developed among the child as various traits over the period.</a:t>
            </a:r>
          </a:p>
          <a:p>
            <a:r>
              <a:rPr lang="en-IN" dirty="0" smtClean="0"/>
              <a:t>These traits can be increased through </a:t>
            </a:r>
            <a:r>
              <a:rPr lang="en-IN" b="1" i="1" dirty="0" smtClean="0">
                <a:solidFill>
                  <a:srgbClr val="FF99FF"/>
                </a:solidFill>
              </a:rPr>
              <a:t>training</a:t>
            </a:r>
            <a:r>
              <a:rPr lang="en-IN" dirty="0" smtClean="0"/>
              <a:t> programme.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Acquirable Qualities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1354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69"/>
          <a:stretch/>
        </p:blipFill>
        <p:spPr>
          <a:xfrm>
            <a:off x="3142084" y="3717032"/>
            <a:ext cx="4095750" cy="295232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IN" sz="3600" dirty="0" smtClean="0"/>
              <a:t>Directing is a managerial function of </a:t>
            </a:r>
            <a:r>
              <a:rPr lang="en-IN" sz="3600" b="1" dirty="0">
                <a:solidFill>
                  <a:srgbClr val="FF0000"/>
                </a:solidFill>
              </a:rPr>
              <a:t>I</a:t>
            </a:r>
            <a:r>
              <a:rPr lang="en-IN" sz="3600" b="1" dirty="0" smtClean="0">
                <a:solidFill>
                  <a:srgbClr val="FF0000"/>
                </a:solidFill>
              </a:rPr>
              <a:t>nstructing</a:t>
            </a:r>
            <a:r>
              <a:rPr lang="en-IN" sz="3600" dirty="0" smtClean="0"/>
              <a:t>,  </a:t>
            </a:r>
            <a:r>
              <a:rPr lang="en-IN" sz="3600" b="1" dirty="0" smtClean="0">
                <a:solidFill>
                  <a:srgbClr val="FFC000"/>
                </a:solidFill>
              </a:rPr>
              <a:t>Guiding</a:t>
            </a:r>
            <a:r>
              <a:rPr lang="en-IN" sz="3600" dirty="0" smtClean="0"/>
              <a:t>, </a:t>
            </a:r>
            <a:r>
              <a:rPr lang="en-IN" sz="3600" b="1" dirty="0" smtClean="0">
                <a:solidFill>
                  <a:srgbClr val="92D050"/>
                </a:solidFill>
              </a:rPr>
              <a:t>Counselling</a:t>
            </a:r>
            <a:r>
              <a:rPr lang="en-IN" sz="3600" dirty="0" smtClean="0"/>
              <a:t>, </a:t>
            </a:r>
            <a:r>
              <a:rPr lang="en-IN" sz="3600" b="1" dirty="0" smtClean="0">
                <a:solidFill>
                  <a:srgbClr val="00B0F0"/>
                </a:solidFill>
              </a:rPr>
              <a:t>Motivating</a:t>
            </a:r>
            <a:r>
              <a:rPr lang="en-IN" sz="3600" dirty="0" smtClean="0"/>
              <a:t> and </a:t>
            </a:r>
            <a:r>
              <a:rPr lang="en-IN" sz="3600" b="1" dirty="0" smtClean="0">
                <a:solidFill>
                  <a:srgbClr val="7030A0"/>
                </a:solidFill>
              </a:rPr>
              <a:t>Leading</a:t>
            </a:r>
            <a:r>
              <a:rPr lang="en-IN" sz="3600" dirty="0" smtClean="0"/>
              <a:t> people in organisation to achieve its objectives.</a:t>
            </a:r>
            <a:endParaRPr lang="en-IN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Directing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84640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8422049"/>
              </p:ext>
            </p:extLst>
          </p:nvPr>
        </p:nvGraphicFramePr>
        <p:xfrm>
          <a:off x="765820" y="620688"/>
          <a:ext cx="10573816" cy="4599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929"/>
                <a:gridCol w="7992887"/>
              </a:tblGrid>
              <a:tr h="641083">
                <a:tc>
                  <a:txBody>
                    <a:bodyPr/>
                    <a:lstStyle/>
                    <a:p>
                      <a:r>
                        <a:rPr lang="en-IN" dirty="0" smtClean="0"/>
                        <a:t>Emotional stability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Free from bias, consistent in action, self confident</a:t>
                      </a:r>
                      <a:endParaRPr lang="en-IN" dirty="0"/>
                    </a:p>
                  </a:txBody>
                  <a:tcPr/>
                </a:tc>
              </a:tr>
              <a:tr h="371421">
                <a:tc>
                  <a:txBody>
                    <a:bodyPr/>
                    <a:lstStyle/>
                    <a:p>
                      <a:r>
                        <a:rPr lang="en-IN" dirty="0" smtClean="0"/>
                        <a:t>Human relationship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How to</a:t>
                      </a:r>
                      <a:r>
                        <a:rPr lang="en-IN" baseline="0" dirty="0" smtClean="0"/>
                        <a:t> behave and how to react</a:t>
                      </a:r>
                      <a:endParaRPr lang="en-IN" dirty="0"/>
                    </a:p>
                  </a:txBody>
                  <a:tcPr/>
                </a:tc>
              </a:tr>
              <a:tr h="371421">
                <a:tc>
                  <a:txBody>
                    <a:bodyPr/>
                    <a:lstStyle/>
                    <a:p>
                      <a:r>
                        <a:rPr lang="en-IN" dirty="0" smtClean="0"/>
                        <a:t>Empathy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41083">
                <a:tc>
                  <a:txBody>
                    <a:bodyPr/>
                    <a:lstStyle/>
                    <a:p>
                      <a:r>
                        <a:rPr lang="en-IN" dirty="0" smtClean="0"/>
                        <a:t>Objectivity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assess</a:t>
                      </a:r>
                      <a:r>
                        <a:rPr lang="en-IN" baseline="0" dirty="0" smtClean="0"/>
                        <a:t> anything based on relevant facts and information</a:t>
                      </a:r>
                      <a:endParaRPr lang="en-IN" dirty="0"/>
                    </a:p>
                  </a:txBody>
                  <a:tcPr/>
                </a:tc>
              </a:tr>
              <a:tr h="371421">
                <a:tc>
                  <a:txBody>
                    <a:bodyPr/>
                    <a:lstStyle/>
                    <a:p>
                      <a:r>
                        <a:rPr lang="en-IN" dirty="0" smtClean="0"/>
                        <a:t>Motivating skills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915833">
                <a:tc>
                  <a:txBody>
                    <a:bodyPr/>
                    <a:lstStyle/>
                    <a:p>
                      <a:r>
                        <a:rPr lang="en-IN" dirty="0" smtClean="0"/>
                        <a:t>Technical skills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Ability to plan, organise,delegate,analyse,seek advise, make decision</a:t>
                      </a:r>
                      <a:endParaRPr lang="en-IN" dirty="0"/>
                    </a:p>
                  </a:txBody>
                  <a:tcPr/>
                </a:tc>
              </a:tr>
              <a:tr h="371421">
                <a:tc>
                  <a:txBody>
                    <a:bodyPr/>
                    <a:lstStyle/>
                    <a:p>
                      <a:r>
                        <a:rPr lang="en-IN" dirty="0" smtClean="0"/>
                        <a:t>Communication skills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915833">
                <a:tc>
                  <a:txBody>
                    <a:bodyPr/>
                    <a:lstStyle/>
                    <a:p>
                      <a:r>
                        <a:rPr lang="en-IN" dirty="0" smtClean="0"/>
                        <a:t>Social skills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Ability to work with people by understanding their strength and weakness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4221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No single leadership style is the best</a:t>
            </a:r>
            <a:r>
              <a:rPr lang="en-IN" dirty="0" smtClean="0"/>
              <a:t> for all times and all situations</a:t>
            </a:r>
          </a:p>
          <a:p>
            <a:r>
              <a:rPr lang="en-IN" dirty="0" smtClean="0"/>
              <a:t>Leader effectiveness is the result of the </a:t>
            </a:r>
            <a:r>
              <a:rPr lang="en-IN" b="1" dirty="0" smtClean="0">
                <a:solidFill>
                  <a:srgbClr val="FF0000"/>
                </a:solidFill>
              </a:rPr>
              <a:t>situation</a:t>
            </a:r>
            <a:r>
              <a:rPr lang="en-IN" dirty="0" smtClean="0"/>
              <a:t> in which leader operates</a:t>
            </a:r>
          </a:p>
          <a:p>
            <a:r>
              <a:rPr lang="en-IN" b="1" i="1" dirty="0" smtClean="0">
                <a:solidFill>
                  <a:srgbClr val="FF0000"/>
                </a:solidFill>
              </a:rPr>
              <a:t>Situational variables </a:t>
            </a:r>
            <a:r>
              <a:rPr lang="en-IN" dirty="0" smtClean="0"/>
              <a:t>should be analysed before an optimum style is selected</a:t>
            </a:r>
          </a:p>
          <a:p>
            <a:r>
              <a:rPr lang="en-IN" dirty="0" smtClean="0"/>
              <a:t>Leadership process is a function of </a:t>
            </a:r>
          </a:p>
          <a:p>
            <a:pPr lvl="8"/>
            <a:r>
              <a:rPr lang="en-IN" sz="1800" dirty="0" smtClean="0"/>
              <a:t>Leader</a:t>
            </a:r>
          </a:p>
          <a:p>
            <a:pPr lvl="8"/>
            <a:r>
              <a:rPr lang="en-IN" sz="1800" dirty="0" smtClean="0"/>
              <a:t>Followers</a:t>
            </a:r>
          </a:p>
          <a:p>
            <a:pPr lvl="8"/>
            <a:r>
              <a:rPr lang="en-IN" sz="1800" dirty="0" smtClean="0"/>
              <a:t>Situation</a:t>
            </a:r>
          </a:p>
          <a:p>
            <a:pPr lvl="8"/>
            <a:endParaRPr lang="en-IN" sz="1800" dirty="0" smtClean="0"/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Situational Theory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63611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Models of situational leadership </a:t>
            </a:r>
            <a:r>
              <a:rPr lang="en-IN" dirty="0" smtClean="0"/>
              <a:t>theory</a:t>
            </a:r>
          </a:p>
          <a:p>
            <a:r>
              <a:rPr lang="en-IN" dirty="0" smtClean="0"/>
              <a:t>Robert </a:t>
            </a:r>
            <a:r>
              <a:rPr lang="en-IN" dirty="0" err="1" smtClean="0"/>
              <a:t>blake</a:t>
            </a:r>
            <a:r>
              <a:rPr lang="en-IN" dirty="0" smtClean="0"/>
              <a:t> and Jane mouton</a:t>
            </a:r>
          </a:p>
          <a:p>
            <a:r>
              <a:rPr lang="en-IN" dirty="0" smtClean="0"/>
              <a:t>Two basic dimensions of Production</a:t>
            </a:r>
          </a:p>
          <a:p>
            <a:pPr lvl="5"/>
            <a:r>
              <a:rPr lang="en-IN" sz="1800" dirty="0"/>
              <a:t>Concern for </a:t>
            </a:r>
            <a:r>
              <a:rPr lang="en-IN" sz="1800" b="1" i="1" dirty="0"/>
              <a:t>Pr</a:t>
            </a:r>
            <a:r>
              <a:rPr lang="en-IN" sz="1800" b="1" i="1" dirty="0">
                <a:solidFill>
                  <a:srgbClr val="FF0000"/>
                </a:solidFill>
              </a:rPr>
              <a:t>oduction</a:t>
            </a:r>
          </a:p>
          <a:p>
            <a:pPr lvl="5"/>
            <a:r>
              <a:rPr lang="en-IN" sz="1800" dirty="0"/>
              <a:t>Concern for </a:t>
            </a:r>
            <a:r>
              <a:rPr lang="en-IN" sz="1800" b="1" i="1" dirty="0">
                <a:solidFill>
                  <a:srgbClr val="FF0000"/>
                </a:solidFill>
              </a:rPr>
              <a:t>people</a:t>
            </a:r>
          </a:p>
          <a:p>
            <a:r>
              <a:rPr lang="en-IN" dirty="0" smtClean="0"/>
              <a:t>9 by 9 Grid or Matrix</a:t>
            </a:r>
          </a:p>
          <a:p>
            <a:r>
              <a:rPr lang="en-IN" dirty="0" smtClean="0"/>
              <a:t>Based on 81 combinations identified 05 </a:t>
            </a:r>
            <a:r>
              <a:rPr lang="en-IN" dirty="0" smtClean="0">
                <a:solidFill>
                  <a:srgbClr val="FF0000"/>
                </a:solidFill>
              </a:rPr>
              <a:t>leadership styles</a:t>
            </a:r>
          </a:p>
          <a:p>
            <a:endParaRPr lang="en-IN" dirty="0"/>
          </a:p>
          <a:p>
            <a:endParaRPr lang="en-IN" dirty="0" smtClean="0"/>
          </a:p>
          <a:p>
            <a:pPr lvl="5"/>
            <a:endParaRPr lang="en-IN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Managerial Grid by Blake and Mouton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41399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7868" y="155502"/>
            <a:ext cx="7272808" cy="64437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06580" y="1124744"/>
            <a:ext cx="144016" cy="2880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CC3300"/>
                </a:solidFill>
              </a:rPr>
              <a:t>9</a:t>
            </a:r>
            <a:endParaRPr lang="en-IN" sz="2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090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err="1" smtClean="0">
                <a:solidFill>
                  <a:srgbClr val="FF0000"/>
                </a:solidFill>
              </a:rPr>
              <a:t>Rensis</a:t>
            </a:r>
            <a:r>
              <a:rPr lang="en-IN" i="1" dirty="0" smtClean="0">
                <a:solidFill>
                  <a:srgbClr val="FF0000"/>
                </a:solidFill>
              </a:rPr>
              <a:t> Likert </a:t>
            </a:r>
            <a:r>
              <a:rPr lang="en-IN" dirty="0" smtClean="0"/>
              <a:t>of University of Michigan (USA)</a:t>
            </a:r>
          </a:p>
          <a:p>
            <a:r>
              <a:rPr lang="en-IN" dirty="0" smtClean="0"/>
              <a:t>Study on </a:t>
            </a:r>
            <a:r>
              <a:rPr lang="en-IN" b="1" dirty="0" smtClean="0">
                <a:solidFill>
                  <a:srgbClr val="FF0000"/>
                </a:solidFill>
              </a:rPr>
              <a:t>leadership styles and patterns</a:t>
            </a:r>
          </a:p>
          <a:p>
            <a:r>
              <a:rPr lang="en-IN" dirty="0" smtClean="0"/>
              <a:t>Four models of Management.</a:t>
            </a:r>
          </a:p>
          <a:p>
            <a:r>
              <a:rPr lang="en-IN" dirty="0" smtClean="0"/>
              <a:t>Systems of management.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Likert’s Four Level Model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68119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36" y="620688"/>
            <a:ext cx="9217024" cy="5256584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Exploitative Autocratic : </a:t>
            </a:r>
          </a:p>
          <a:p>
            <a:pPr lvl="8"/>
            <a:r>
              <a:rPr lang="en-IN" dirty="0"/>
              <a:t>Highly autocratic</a:t>
            </a:r>
          </a:p>
          <a:p>
            <a:pPr lvl="8"/>
            <a:r>
              <a:rPr lang="en-IN" dirty="0"/>
              <a:t>Managers set the goals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Benevolent Autocratic</a:t>
            </a:r>
          </a:p>
          <a:p>
            <a:r>
              <a:rPr lang="en-IN" dirty="0">
                <a:solidFill>
                  <a:srgbClr val="FFC000"/>
                </a:solidFill>
              </a:rPr>
              <a:t>Consultative  : </a:t>
            </a:r>
          </a:p>
          <a:p>
            <a:pPr lvl="2"/>
            <a:r>
              <a:rPr lang="en-IN" dirty="0"/>
              <a:t>Mangers set goals after consultation</a:t>
            </a:r>
          </a:p>
          <a:p>
            <a:pPr lvl="2"/>
            <a:r>
              <a:rPr lang="en-IN" dirty="0"/>
              <a:t>Managers </a:t>
            </a:r>
            <a:r>
              <a:rPr lang="en-IN" dirty="0" err="1"/>
              <a:t>srt</a:t>
            </a:r>
            <a:r>
              <a:rPr lang="en-IN" dirty="0"/>
              <a:t> major decisions and routine decisions by subordinates</a:t>
            </a:r>
          </a:p>
          <a:p>
            <a:pPr lvl="2"/>
            <a:r>
              <a:rPr lang="en-IN" dirty="0"/>
              <a:t>Subordinates are free to </a:t>
            </a:r>
            <a:r>
              <a:rPr lang="en-IN" dirty="0" err="1"/>
              <a:t>to</a:t>
            </a:r>
            <a:r>
              <a:rPr lang="en-IN" dirty="0"/>
              <a:t> discuss work related problems with management.</a:t>
            </a:r>
            <a:endParaRPr lang="en-IN" dirty="0" smtClean="0"/>
          </a:p>
          <a:p>
            <a:r>
              <a:rPr lang="en-IN" b="1" dirty="0" smtClean="0">
                <a:solidFill>
                  <a:srgbClr val="FF99FF"/>
                </a:solidFill>
              </a:rPr>
              <a:t>Democratic :</a:t>
            </a:r>
          </a:p>
          <a:p>
            <a:pPr lvl="1"/>
            <a:r>
              <a:rPr lang="en-IN" dirty="0" smtClean="0"/>
              <a:t>Subordinates take active participation in goal setting and decision making</a:t>
            </a:r>
          </a:p>
          <a:p>
            <a:pPr lvl="1"/>
            <a:r>
              <a:rPr lang="en-IN" dirty="0" smtClean="0"/>
              <a:t>Subordinates are motivated to take greater responsibility.</a:t>
            </a:r>
          </a:p>
          <a:p>
            <a:pPr lvl="1"/>
            <a:endParaRPr lang="en-IN" dirty="0" smtClean="0"/>
          </a:p>
          <a:p>
            <a:pPr lvl="2"/>
            <a:endParaRPr lang="en-IN" dirty="0" smtClean="0"/>
          </a:p>
          <a:p>
            <a:pPr lvl="2"/>
            <a:endParaRPr lang="en-IN" dirty="0"/>
          </a:p>
          <a:p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1753661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548680"/>
            <a:ext cx="6621066" cy="4725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945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_you_pinned-1331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084" y="813267"/>
            <a:ext cx="5760640" cy="57606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08731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3060002"/>
            <a:ext cx="3646078" cy="379799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5820" y="1844824"/>
            <a:ext cx="9493696" cy="4048472"/>
          </a:xfrm>
        </p:spPr>
        <p:txBody>
          <a:bodyPr/>
          <a:lstStyle/>
          <a:p>
            <a:pPr marL="45720" indent="0">
              <a:buNone/>
            </a:pPr>
            <a:r>
              <a:rPr lang="en-IN" dirty="0" smtClean="0"/>
              <a:t>According to </a:t>
            </a:r>
            <a:r>
              <a:rPr lang="en-IN" dirty="0" err="1" smtClean="0"/>
              <a:t>koontz</a:t>
            </a:r>
            <a:r>
              <a:rPr lang="en-IN" dirty="0" smtClean="0"/>
              <a:t> and O’ Donnell,</a:t>
            </a:r>
          </a:p>
          <a:p>
            <a:pPr marL="45720" indent="0" algn="just">
              <a:buNone/>
            </a:pPr>
            <a:r>
              <a:rPr lang="en-IN" sz="3200" dirty="0" smtClean="0"/>
              <a:t>“</a:t>
            </a:r>
            <a:r>
              <a:rPr lang="en-IN" sz="3200" b="1" dirty="0" smtClean="0">
                <a:solidFill>
                  <a:srgbClr val="92D050"/>
                </a:solidFill>
              </a:rPr>
              <a:t>Direction is a complex function that includes all those activities which are designed to encourage subordinates to work effectively and efficiently in both short and long run”</a:t>
            </a:r>
            <a:endParaRPr lang="en-IN" sz="3200" b="1" dirty="0">
              <a:solidFill>
                <a:srgbClr val="92D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 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34968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22" y="2852936"/>
            <a:ext cx="6408103" cy="400506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133" y="1628800"/>
            <a:ext cx="10213776" cy="4192488"/>
          </a:xfrm>
        </p:spPr>
        <p:txBody>
          <a:bodyPr>
            <a:normAutofit/>
          </a:bodyPr>
          <a:lstStyle/>
          <a:p>
            <a:r>
              <a:rPr lang="en-IN" sz="2800" dirty="0" smtClean="0"/>
              <a:t>Directing </a:t>
            </a:r>
            <a:r>
              <a:rPr lang="en-IN" sz="2800" b="1" dirty="0" smtClean="0"/>
              <a:t>initiates actions – </a:t>
            </a:r>
            <a:r>
              <a:rPr lang="en-IN" sz="2800" b="1" dirty="0" smtClean="0">
                <a:solidFill>
                  <a:srgbClr val="FF0000"/>
                </a:solidFill>
              </a:rPr>
              <a:t>Management in Action </a:t>
            </a:r>
          </a:p>
          <a:p>
            <a:r>
              <a:rPr lang="en-IN" sz="2800" b="1" dirty="0" smtClean="0"/>
              <a:t>Directing is </a:t>
            </a:r>
            <a:r>
              <a:rPr lang="en-IN" sz="2800" b="1" dirty="0" smtClean="0">
                <a:solidFill>
                  <a:srgbClr val="FF0000"/>
                </a:solidFill>
              </a:rPr>
              <a:t>pervasive</a:t>
            </a:r>
          </a:p>
          <a:p>
            <a:r>
              <a:rPr lang="en-IN" sz="2800" b="1" dirty="0" smtClean="0">
                <a:solidFill>
                  <a:srgbClr val="00B050"/>
                </a:solidFill>
              </a:rPr>
              <a:t>Continuous process</a:t>
            </a:r>
          </a:p>
          <a:p>
            <a:r>
              <a:rPr lang="en-IN" sz="2800" b="1" dirty="0" smtClean="0"/>
              <a:t>Flows from </a:t>
            </a:r>
            <a:r>
              <a:rPr lang="en-IN" sz="2800" b="1" dirty="0">
                <a:solidFill>
                  <a:srgbClr val="00B050"/>
                </a:solidFill>
              </a:rPr>
              <a:t>T</a:t>
            </a:r>
            <a:r>
              <a:rPr lang="en-IN" sz="2800" b="1" dirty="0" smtClean="0">
                <a:solidFill>
                  <a:srgbClr val="00B050"/>
                </a:solidFill>
              </a:rPr>
              <a:t>op to Bottom</a:t>
            </a:r>
          </a:p>
          <a:p>
            <a:r>
              <a:rPr lang="en-IN" sz="2800" b="1" dirty="0" smtClean="0">
                <a:solidFill>
                  <a:srgbClr val="7030A0"/>
                </a:solidFill>
              </a:rPr>
              <a:t>Performance Oriented </a:t>
            </a:r>
          </a:p>
          <a:p>
            <a:r>
              <a:rPr lang="en-IN" sz="2800" b="1" dirty="0" smtClean="0">
                <a:solidFill>
                  <a:srgbClr val="7030A0"/>
                </a:solidFill>
              </a:rPr>
              <a:t>Human Element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328" y="249932"/>
            <a:ext cx="8686801" cy="1066800"/>
          </a:xfrm>
        </p:spPr>
        <p:txBody>
          <a:bodyPr/>
          <a:lstStyle/>
          <a:p>
            <a:pPr algn="ctr"/>
            <a:r>
              <a:rPr lang="en-IN" dirty="0" smtClean="0"/>
              <a:t>Characteristics of Directing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raison sam raju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68424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2465</Words>
  <Application>Microsoft Office PowerPoint</Application>
  <PresentationFormat>Custom</PresentationFormat>
  <Paragraphs>542</Paragraphs>
  <Slides>77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Business strategy presentation</vt:lpstr>
      <vt:lpstr>FUNCTIONS OF MANAGEMENT</vt:lpstr>
      <vt:lpstr>What we have studied so far……</vt:lpstr>
      <vt:lpstr>Don’t you noticed these boards????</vt:lpstr>
      <vt:lpstr>Examples of Directing in our daily life</vt:lpstr>
      <vt:lpstr>Directing in management</vt:lpstr>
      <vt:lpstr>Simple sentence….</vt:lpstr>
      <vt:lpstr>Directing</vt:lpstr>
      <vt:lpstr>Definition </vt:lpstr>
      <vt:lpstr>Characteristics of Directing</vt:lpstr>
      <vt:lpstr>Importance of Directing </vt:lpstr>
      <vt:lpstr>Elements of Directing </vt:lpstr>
      <vt:lpstr>Motivation </vt:lpstr>
      <vt:lpstr>Motivation </vt:lpstr>
      <vt:lpstr>Motivation - meaning</vt:lpstr>
      <vt:lpstr>Characteristics of Motivation </vt:lpstr>
      <vt:lpstr>Motivation Process </vt:lpstr>
      <vt:lpstr>Benefits of motivation </vt:lpstr>
      <vt:lpstr>Maslow’s Need hierarchy Theory of Motivation </vt:lpstr>
      <vt:lpstr>Slide 19</vt:lpstr>
      <vt:lpstr>Assumptions</vt:lpstr>
      <vt:lpstr>Incentives All measures which are used to motivate people to improve performance.</vt:lpstr>
      <vt:lpstr>Financial Incentives</vt:lpstr>
      <vt:lpstr>Non Financial Incentives</vt:lpstr>
      <vt:lpstr>Advantages of Maslow’s Theory</vt:lpstr>
      <vt:lpstr>Criticisms of Maslow’s Theory</vt:lpstr>
      <vt:lpstr>Herzberg’s Two Factor Theory</vt:lpstr>
      <vt:lpstr>Slide 27</vt:lpstr>
      <vt:lpstr>Hygiene factors</vt:lpstr>
      <vt:lpstr>Motivators</vt:lpstr>
      <vt:lpstr>Conclusion</vt:lpstr>
      <vt:lpstr>Process of Motivation</vt:lpstr>
      <vt:lpstr>First Stage</vt:lpstr>
      <vt:lpstr>Merits</vt:lpstr>
      <vt:lpstr>Criticisms</vt:lpstr>
      <vt:lpstr>Comparison of Herzberg and Maslow Theory</vt:lpstr>
      <vt:lpstr>Similarities</vt:lpstr>
      <vt:lpstr>Differences </vt:lpstr>
      <vt:lpstr>Leadership </vt:lpstr>
      <vt:lpstr>Leadership </vt:lpstr>
      <vt:lpstr> Leadership in management </vt:lpstr>
      <vt:lpstr>Features of Leadership </vt:lpstr>
      <vt:lpstr>Qualities of a good leader</vt:lpstr>
      <vt:lpstr>Leadership Styles or Leader’s behaviour</vt:lpstr>
      <vt:lpstr>Autocratic Leadership</vt:lpstr>
      <vt:lpstr>Autocratic or Authoritative Leadership</vt:lpstr>
      <vt:lpstr>Features </vt:lpstr>
      <vt:lpstr>Types </vt:lpstr>
      <vt:lpstr>Advantages </vt:lpstr>
      <vt:lpstr>Disadvantages </vt:lpstr>
      <vt:lpstr>Suitability </vt:lpstr>
      <vt:lpstr>Democratic Leadership</vt:lpstr>
      <vt:lpstr>Slide 52</vt:lpstr>
      <vt:lpstr>Features</vt:lpstr>
      <vt:lpstr>Advantages </vt:lpstr>
      <vt:lpstr>Disadvantages</vt:lpstr>
      <vt:lpstr>Suitability </vt:lpstr>
      <vt:lpstr>Laissez Faire</vt:lpstr>
      <vt:lpstr>Features </vt:lpstr>
      <vt:lpstr>Advantages </vt:lpstr>
      <vt:lpstr>Disadvantages </vt:lpstr>
      <vt:lpstr>Suitability </vt:lpstr>
      <vt:lpstr>Paternalistic Leadership</vt:lpstr>
      <vt:lpstr>Features </vt:lpstr>
      <vt:lpstr>Theories of Leadership</vt:lpstr>
      <vt:lpstr>Trait Theory</vt:lpstr>
      <vt:lpstr>Qualities</vt:lpstr>
      <vt:lpstr>Slide 67</vt:lpstr>
      <vt:lpstr>Innate Qualities </vt:lpstr>
      <vt:lpstr>Acquirable Qualities</vt:lpstr>
      <vt:lpstr>Slide 70</vt:lpstr>
      <vt:lpstr>Situational Theory</vt:lpstr>
      <vt:lpstr>Managerial Grid by Blake and Mouton</vt:lpstr>
      <vt:lpstr>Slide 73</vt:lpstr>
      <vt:lpstr>Likert’s Four Level Model</vt:lpstr>
      <vt:lpstr>Slide 75</vt:lpstr>
      <vt:lpstr>Slide 76</vt:lpstr>
      <vt:lpstr>Slide 77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2015-09-14T15:17:29Z</dcterms:created>
  <dcterms:modified xsi:type="dcterms:W3CDTF">2019-07-17T06:29:43Z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