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drawing5.xml" ContentType="application/vnd.ms-office.drawingml.diagramDrawing+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4"/>
  </p:notesMasterIdLst>
  <p:sldIdLst>
    <p:sldId id="256" r:id="rId2"/>
    <p:sldId id="260" r:id="rId3"/>
    <p:sldId id="261" r:id="rId4"/>
    <p:sldId id="262" r:id="rId5"/>
    <p:sldId id="257" r:id="rId6"/>
    <p:sldId id="258" r:id="rId7"/>
    <p:sldId id="259" r:id="rId8"/>
    <p:sldId id="267" r:id="rId9"/>
    <p:sldId id="263" r:id="rId10"/>
    <p:sldId id="264" r:id="rId11"/>
    <p:sldId id="265" r:id="rId12"/>
    <p:sldId id="266" r:id="rId13"/>
    <p:sldId id="270"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4" r:id="rId31"/>
    <p:sldId id="286" r:id="rId32"/>
    <p:sldId id="287" r:id="rId33"/>
    <p:sldId id="288" r:id="rId34"/>
    <p:sldId id="289" r:id="rId35"/>
    <p:sldId id="290" r:id="rId36"/>
    <p:sldId id="291" r:id="rId37"/>
    <p:sldId id="292" r:id="rId38"/>
    <p:sldId id="293" r:id="rId39"/>
    <p:sldId id="294" r:id="rId40"/>
    <p:sldId id="295" r:id="rId41"/>
    <p:sldId id="297" r:id="rId42"/>
    <p:sldId id="296"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660"/>
  </p:normalViewPr>
  <p:slideViewPr>
    <p:cSldViewPr snapToGrid="0">
      <p:cViewPr varScale="1">
        <p:scale>
          <a:sx n="38" d="100"/>
          <a:sy n="38" d="100"/>
        </p:scale>
        <p:origin x="-1068"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037C2E-4606-488B-8D6E-A3DB14562635}" type="doc">
      <dgm:prSet loTypeId="urn:diagrams.loki3.com/VaryingWidthList" loCatId="list" qsTypeId="urn:microsoft.com/office/officeart/2005/8/quickstyle/simple1" qsCatId="simple" csTypeId="urn:microsoft.com/office/officeart/2005/8/colors/accent1_2" csCatId="accent1" phldr="1"/>
      <dgm:spPr/>
    </dgm:pt>
    <dgm:pt modelId="{E8BBB085-0A34-476E-93D7-354DC98C20C2}">
      <dgm:prSet phldrT="[Text]"/>
      <dgm:spPr/>
      <dgm:t>
        <a:bodyPr/>
        <a:lstStyle/>
        <a:p>
          <a:r>
            <a:rPr lang="en-IN" dirty="0" smtClean="0"/>
            <a:t>A/c</a:t>
          </a:r>
          <a:endParaRPr lang="en-IN" dirty="0"/>
        </a:p>
      </dgm:t>
    </dgm:pt>
    <dgm:pt modelId="{48C1A451-2A51-431E-9C2F-E610B0014FF5}" type="parTrans" cxnId="{BC2CAE3C-BF58-4CDA-A5CC-471DF9FEB83C}">
      <dgm:prSet/>
      <dgm:spPr/>
      <dgm:t>
        <a:bodyPr/>
        <a:lstStyle/>
        <a:p>
          <a:endParaRPr lang="en-IN"/>
        </a:p>
      </dgm:t>
    </dgm:pt>
    <dgm:pt modelId="{6CEABA2F-ABD6-4D30-ABC2-0974A4E65663}" type="sibTrans" cxnId="{BC2CAE3C-BF58-4CDA-A5CC-471DF9FEB83C}">
      <dgm:prSet/>
      <dgm:spPr/>
      <dgm:t>
        <a:bodyPr/>
        <a:lstStyle/>
        <a:p>
          <a:endParaRPr lang="en-IN"/>
        </a:p>
      </dgm:t>
    </dgm:pt>
    <dgm:pt modelId="{B5FD4B9C-8C1B-49A9-8E0B-1AA16CA2A14C}">
      <dgm:prSet phldrT="[Text]"/>
      <dgm:spPr/>
      <dgm:t>
        <a:bodyPr/>
        <a:lstStyle/>
        <a:p>
          <a:r>
            <a:rPr lang="en-IN" dirty="0" smtClean="0"/>
            <a:t>Banking transaction</a:t>
          </a:r>
          <a:endParaRPr lang="en-IN" dirty="0"/>
        </a:p>
      </dgm:t>
    </dgm:pt>
    <dgm:pt modelId="{829AF749-E96D-416C-A7ED-EB2B4B4BABC3}" type="parTrans" cxnId="{8AB9BB65-6E45-424A-A0BD-7974C00B75DC}">
      <dgm:prSet/>
      <dgm:spPr/>
      <dgm:t>
        <a:bodyPr/>
        <a:lstStyle/>
        <a:p>
          <a:endParaRPr lang="en-IN"/>
        </a:p>
      </dgm:t>
    </dgm:pt>
    <dgm:pt modelId="{98FC08A6-48F9-43E7-A05B-AEE682389F7B}" type="sibTrans" cxnId="{8AB9BB65-6E45-424A-A0BD-7974C00B75DC}">
      <dgm:prSet/>
      <dgm:spPr/>
      <dgm:t>
        <a:bodyPr/>
        <a:lstStyle/>
        <a:p>
          <a:endParaRPr lang="en-IN"/>
        </a:p>
      </dgm:t>
    </dgm:pt>
    <dgm:pt modelId="{C9884B3F-B59B-47C0-8700-E35129286C66}">
      <dgm:prSet phldrT="[Text]"/>
      <dgm:spPr/>
      <dgm:t>
        <a:bodyPr/>
        <a:lstStyle/>
        <a:p>
          <a:r>
            <a:rPr lang="en-IN" dirty="0" smtClean="0"/>
            <a:t>Frequency </a:t>
          </a:r>
          <a:endParaRPr lang="en-IN" dirty="0"/>
        </a:p>
      </dgm:t>
    </dgm:pt>
    <dgm:pt modelId="{CE6D7436-81EF-4FA9-B123-F621D2C04AA7}" type="parTrans" cxnId="{86FC78CF-872D-4C69-B704-A72446B0A608}">
      <dgm:prSet/>
      <dgm:spPr/>
      <dgm:t>
        <a:bodyPr/>
        <a:lstStyle/>
        <a:p>
          <a:endParaRPr lang="en-IN"/>
        </a:p>
      </dgm:t>
    </dgm:pt>
    <dgm:pt modelId="{7F6CDE8B-CEB7-44E8-AAA7-F35B3D9EC01D}" type="sibTrans" cxnId="{86FC78CF-872D-4C69-B704-A72446B0A608}">
      <dgm:prSet/>
      <dgm:spPr/>
      <dgm:t>
        <a:bodyPr/>
        <a:lstStyle/>
        <a:p>
          <a:endParaRPr lang="en-IN"/>
        </a:p>
      </dgm:t>
    </dgm:pt>
    <dgm:pt modelId="{D7642426-57F3-47C1-86FF-89C254716041}" type="pres">
      <dgm:prSet presAssocID="{85037C2E-4606-488B-8D6E-A3DB14562635}" presName="Name0" presStyleCnt="0">
        <dgm:presLayoutVars>
          <dgm:resizeHandles/>
        </dgm:presLayoutVars>
      </dgm:prSet>
      <dgm:spPr/>
    </dgm:pt>
    <dgm:pt modelId="{E49D6E3B-30D6-4CAA-8094-587D012129ED}" type="pres">
      <dgm:prSet presAssocID="{E8BBB085-0A34-476E-93D7-354DC98C20C2}" presName="text" presStyleLbl="node1" presStyleIdx="0" presStyleCnt="3">
        <dgm:presLayoutVars>
          <dgm:bulletEnabled val="1"/>
        </dgm:presLayoutVars>
      </dgm:prSet>
      <dgm:spPr/>
      <dgm:t>
        <a:bodyPr/>
        <a:lstStyle/>
        <a:p>
          <a:endParaRPr lang="en-IN"/>
        </a:p>
      </dgm:t>
    </dgm:pt>
    <dgm:pt modelId="{EF97F73B-E4A7-471D-9485-8DCBC3DACAE5}" type="pres">
      <dgm:prSet presAssocID="{6CEABA2F-ABD6-4D30-ABC2-0974A4E65663}" presName="space" presStyleCnt="0"/>
      <dgm:spPr/>
    </dgm:pt>
    <dgm:pt modelId="{9F6A3E41-AA65-46A6-8B57-CD63DF3FF265}" type="pres">
      <dgm:prSet presAssocID="{B5FD4B9C-8C1B-49A9-8E0B-1AA16CA2A14C}" presName="text" presStyleLbl="node1" presStyleIdx="1" presStyleCnt="3">
        <dgm:presLayoutVars>
          <dgm:bulletEnabled val="1"/>
        </dgm:presLayoutVars>
      </dgm:prSet>
      <dgm:spPr/>
      <dgm:t>
        <a:bodyPr/>
        <a:lstStyle/>
        <a:p>
          <a:endParaRPr lang="en-IN"/>
        </a:p>
      </dgm:t>
    </dgm:pt>
    <dgm:pt modelId="{81645125-E104-40E9-9BB0-9892AE2F4901}" type="pres">
      <dgm:prSet presAssocID="{98FC08A6-48F9-43E7-A05B-AEE682389F7B}" presName="space" presStyleCnt="0"/>
      <dgm:spPr/>
    </dgm:pt>
    <dgm:pt modelId="{79326941-C854-484A-AFBA-3BBBA2EA8C29}" type="pres">
      <dgm:prSet presAssocID="{C9884B3F-B59B-47C0-8700-E35129286C66}" presName="text" presStyleLbl="node1" presStyleIdx="2" presStyleCnt="3" custLinFactNeighborX="-1789" custLinFactNeighborY="4736">
        <dgm:presLayoutVars>
          <dgm:bulletEnabled val="1"/>
        </dgm:presLayoutVars>
      </dgm:prSet>
      <dgm:spPr/>
      <dgm:t>
        <a:bodyPr/>
        <a:lstStyle/>
        <a:p>
          <a:endParaRPr lang="en-IN"/>
        </a:p>
      </dgm:t>
    </dgm:pt>
  </dgm:ptLst>
  <dgm:cxnLst>
    <dgm:cxn modelId="{B49819BB-F6A3-4258-BC66-FD7B40910814}" type="presOf" srcId="{B5FD4B9C-8C1B-49A9-8E0B-1AA16CA2A14C}" destId="{9F6A3E41-AA65-46A6-8B57-CD63DF3FF265}" srcOrd="0" destOrd="0" presId="urn:diagrams.loki3.com/VaryingWidthList"/>
    <dgm:cxn modelId="{8AB9BB65-6E45-424A-A0BD-7974C00B75DC}" srcId="{85037C2E-4606-488B-8D6E-A3DB14562635}" destId="{B5FD4B9C-8C1B-49A9-8E0B-1AA16CA2A14C}" srcOrd="1" destOrd="0" parTransId="{829AF749-E96D-416C-A7ED-EB2B4B4BABC3}" sibTransId="{98FC08A6-48F9-43E7-A05B-AEE682389F7B}"/>
    <dgm:cxn modelId="{FED21D02-4777-4508-8196-5687207036C0}" type="presOf" srcId="{E8BBB085-0A34-476E-93D7-354DC98C20C2}" destId="{E49D6E3B-30D6-4CAA-8094-587D012129ED}" srcOrd="0" destOrd="0" presId="urn:diagrams.loki3.com/VaryingWidthList"/>
    <dgm:cxn modelId="{BC2CAE3C-BF58-4CDA-A5CC-471DF9FEB83C}" srcId="{85037C2E-4606-488B-8D6E-A3DB14562635}" destId="{E8BBB085-0A34-476E-93D7-354DC98C20C2}" srcOrd="0" destOrd="0" parTransId="{48C1A451-2A51-431E-9C2F-E610B0014FF5}" sibTransId="{6CEABA2F-ABD6-4D30-ABC2-0974A4E65663}"/>
    <dgm:cxn modelId="{E4B13652-8A6B-43F4-BFD5-03AA1DF8164F}" type="presOf" srcId="{85037C2E-4606-488B-8D6E-A3DB14562635}" destId="{D7642426-57F3-47C1-86FF-89C254716041}" srcOrd="0" destOrd="0" presId="urn:diagrams.loki3.com/VaryingWidthList"/>
    <dgm:cxn modelId="{AAD5B615-B78E-4DCD-9790-48DD82B38572}" type="presOf" srcId="{C9884B3F-B59B-47C0-8700-E35129286C66}" destId="{79326941-C854-484A-AFBA-3BBBA2EA8C29}" srcOrd="0" destOrd="0" presId="urn:diagrams.loki3.com/VaryingWidthList"/>
    <dgm:cxn modelId="{86FC78CF-872D-4C69-B704-A72446B0A608}" srcId="{85037C2E-4606-488B-8D6E-A3DB14562635}" destId="{C9884B3F-B59B-47C0-8700-E35129286C66}" srcOrd="2" destOrd="0" parTransId="{CE6D7436-81EF-4FA9-B123-F621D2C04AA7}" sibTransId="{7F6CDE8B-CEB7-44E8-AAA7-F35B3D9EC01D}"/>
    <dgm:cxn modelId="{FA75C33F-E3A8-4A8C-975A-0EAC350B2BEB}" type="presParOf" srcId="{D7642426-57F3-47C1-86FF-89C254716041}" destId="{E49D6E3B-30D6-4CAA-8094-587D012129ED}" srcOrd="0" destOrd="0" presId="urn:diagrams.loki3.com/VaryingWidthList"/>
    <dgm:cxn modelId="{33FC2FD9-2334-40BC-8702-5A6EB54805C0}" type="presParOf" srcId="{D7642426-57F3-47C1-86FF-89C254716041}" destId="{EF97F73B-E4A7-471D-9485-8DCBC3DACAE5}" srcOrd="1" destOrd="0" presId="urn:diagrams.loki3.com/VaryingWidthList"/>
    <dgm:cxn modelId="{E790B9BB-ADE5-4252-BD36-3210854D67C2}" type="presParOf" srcId="{D7642426-57F3-47C1-86FF-89C254716041}" destId="{9F6A3E41-AA65-46A6-8B57-CD63DF3FF265}" srcOrd="2" destOrd="0" presId="urn:diagrams.loki3.com/VaryingWidthList"/>
    <dgm:cxn modelId="{0A738CD6-3A53-4E5B-93D7-4BEC7352327B}" type="presParOf" srcId="{D7642426-57F3-47C1-86FF-89C254716041}" destId="{81645125-E104-40E9-9BB0-9892AE2F4901}" srcOrd="3" destOrd="0" presId="urn:diagrams.loki3.com/VaryingWidthList"/>
    <dgm:cxn modelId="{EE5A9FF9-0C6F-481B-991F-9158D25B8BAD}" type="presParOf" srcId="{D7642426-57F3-47C1-86FF-89C254716041}" destId="{79326941-C854-484A-AFBA-3BBBA2EA8C29}" srcOrd="4" destOrd="0" presId="urn:diagrams.loki3.com/VaryingWidth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B66C1B-AE81-41D8-9BD4-FCB913EB1E1D}"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IN"/>
        </a:p>
      </dgm:t>
    </dgm:pt>
    <dgm:pt modelId="{B9BE057C-87D8-40A7-810C-5655429F708B}">
      <dgm:prSet phldrT="[Text]"/>
      <dgm:spPr/>
      <dgm:t>
        <a:bodyPr/>
        <a:lstStyle/>
        <a:p>
          <a:pPr algn="ctr"/>
          <a:r>
            <a:rPr lang="en-IN" b="1" dirty="0" smtClean="0"/>
            <a:t>Special lien </a:t>
          </a:r>
          <a:endParaRPr lang="en-IN" b="1" dirty="0"/>
        </a:p>
      </dgm:t>
    </dgm:pt>
    <dgm:pt modelId="{F3BB677E-290A-4183-8C9E-692593BB81CE}" type="parTrans" cxnId="{E5B2C0AB-A70D-4460-8C6E-2F909C4175AF}">
      <dgm:prSet/>
      <dgm:spPr/>
      <dgm:t>
        <a:bodyPr/>
        <a:lstStyle/>
        <a:p>
          <a:endParaRPr lang="en-IN"/>
        </a:p>
      </dgm:t>
    </dgm:pt>
    <dgm:pt modelId="{A7C533D3-F3CA-4450-93F4-E5075463281D}" type="sibTrans" cxnId="{E5B2C0AB-A70D-4460-8C6E-2F909C4175AF}">
      <dgm:prSet/>
      <dgm:spPr/>
      <dgm:t>
        <a:bodyPr/>
        <a:lstStyle/>
        <a:p>
          <a:endParaRPr lang="en-IN"/>
        </a:p>
      </dgm:t>
    </dgm:pt>
    <dgm:pt modelId="{B67C9877-9E6F-4BD4-8281-CC02EA2E0947}">
      <dgm:prSet phldrT="[Text]"/>
      <dgm:spPr/>
      <dgm:t>
        <a:bodyPr/>
        <a:lstStyle/>
        <a:p>
          <a:pPr algn="ctr"/>
          <a:r>
            <a:rPr lang="en-IN" b="1" dirty="0" smtClean="0"/>
            <a:t>General lien</a:t>
          </a:r>
          <a:endParaRPr lang="en-IN" b="1" dirty="0"/>
        </a:p>
      </dgm:t>
    </dgm:pt>
    <dgm:pt modelId="{B20A83BB-1FC2-4447-A771-843C577D9B0E}" type="parTrans" cxnId="{E7B8C150-DF8E-4F38-9855-02C848D26FCB}">
      <dgm:prSet/>
      <dgm:spPr/>
      <dgm:t>
        <a:bodyPr/>
        <a:lstStyle/>
        <a:p>
          <a:endParaRPr lang="en-IN"/>
        </a:p>
      </dgm:t>
    </dgm:pt>
    <dgm:pt modelId="{001C9914-15CE-45A0-874D-BD6503F83F22}" type="sibTrans" cxnId="{E7B8C150-DF8E-4F38-9855-02C848D26FCB}">
      <dgm:prSet/>
      <dgm:spPr/>
      <dgm:t>
        <a:bodyPr/>
        <a:lstStyle/>
        <a:p>
          <a:endParaRPr lang="en-IN"/>
        </a:p>
      </dgm:t>
    </dgm:pt>
    <dgm:pt modelId="{6E43127B-AD75-4ED7-8D32-9C7750C8075A}" type="pres">
      <dgm:prSet presAssocID="{8DB66C1B-AE81-41D8-9BD4-FCB913EB1E1D}" presName="Name0" presStyleCnt="0">
        <dgm:presLayoutVars>
          <dgm:chMax val="2"/>
          <dgm:chPref val="2"/>
          <dgm:animLvl val="lvl"/>
        </dgm:presLayoutVars>
      </dgm:prSet>
      <dgm:spPr/>
      <dgm:t>
        <a:bodyPr/>
        <a:lstStyle/>
        <a:p>
          <a:endParaRPr lang="en-IN"/>
        </a:p>
      </dgm:t>
    </dgm:pt>
    <dgm:pt modelId="{A2F03079-387A-45E1-A220-6D2114CF97C4}" type="pres">
      <dgm:prSet presAssocID="{8DB66C1B-AE81-41D8-9BD4-FCB913EB1E1D}" presName="LeftText" presStyleLbl="revTx" presStyleIdx="0" presStyleCnt="0">
        <dgm:presLayoutVars>
          <dgm:bulletEnabled val="1"/>
        </dgm:presLayoutVars>
      </dgm:prSet>
      <dgm:spPr/>
      <dgm:t>
        <a:bodyPr/>
        <a:lstStyle/>
        <a:p>
          <a:endParaRPr lang="en-IN"/>
        </a:p>
      </dgm:t>
    </dgm:pt>
    <dgm:pt modelId="{CB5F661F-63D0-4003-95A4-D698D3973B2D}" type="pres">
      <dgm:prSet presAssocID="{8DB66C1B-AE81-41D8-9BD4-FCB913EB1E1D}" presName="LeftNode" presStyleLbl="bgImgPlace1" presStyleIdx="0" presStyleCnt="2" custScaleX="194089" custScaleY="99907" custLinFactNeighborX="-65051">
        <dgm:presLayoutVars>
          <dgm:chMax val="2"/>
          <dgm:chPref val="2"/>
        </dgm:presLayoutVars>
      </dgm:prSet>
      <dgm:spPr/>
      <dgm:t>
        <a:bodyPr/>
        <a:lstStyle/>
        <a:p>
          <a:endParaRPr lang="en-IN"/>
        </a:p>
      </dgm:t>
    </dgm:pt>
    <dgm:pt modelId="{B4E64A02-4546-4657-9D64-102FEF0018BC}" type="pres">
      <dgm:prSet presAssocID="{8DB66C1B-AE81-41D8-9BD4-FCB913EB1E1D}" presName="RightText" presStyleLbl="revTx" presStyleIdx="0" presStyleCnt="0">
        <dgm:presLayoutVars>
          <dgm:bulletEnabled val="1"/>
        </dgm:presLayoutVars>
      </dgm:prSet>
      <dgm:spPr/>
      <dgm:t>
        <a:bodyPr/>
        <a:lstStyle/>
        <a:p>
          <a:endParaRPr lang="en-IN"/>
        </a:p>
      </dgm:t>
    </dgm:pt>
    <dgm:pt modelId="{B8FA74A9-C3B0-45AC-9AE2-EECFD9A05658}" type="pres">
      <dgm:prSet presAssocID="{8DB66C1B-AE81-41D8-9BD4-FCB913EB1E1D}" presName="RightNode" presStyleLbl="bgImgPlace1" presStyleIdx="1" presStyleCnt="2" custScaleX="189449" custScaleY="105483" custLinFactNeighborX="36545" custLinFactNeighborY="1325">
        <dgm:presLayoutVars>
          <dgm:chMax val="0"/>
          <dgm:chPref val="0"/>
        </dgm:presLayoutVars>
      </dgm:prSet>
      <dgm:spPr/>
      <dgm:t>
        <a:bodyPr/>
        <a:lstStyle/>
        <a:p>
          <a:endParaRPr lang="en-IN"/>
        </a:p>
      </dgm:t>
    </dgm:pt>
    <dgm:pt modelId="{12669A24-F83F-4C9C-8ABB-3674ADE43E6C}" type="pres">
      <dgm:prSet presAssocID="{8DB66C1B-AE81-41D8-9BD4-FCB913EB1E1D}" presName="TopArrow" presStyleLbl="node1" presStyleIdx="0" presStyleCnt="2"/>
      <dgm:spPr/>
    </dgm:pt>
    <dgm:pt modelId="{85D0C9D2-4073-43BC-AAFD-1534204A0A42}" type="pres">
      <dgm:prSet presAssocID="{8DB66C1B-AE81-41D8-9BD4-FCB913EB1E1D}" presName="BottomArrow" presStyleLbl="node1" presStyleIdx="1" presStyleCnt="2"/>
      <dgm:spPr/>
    </dgm:pt>
  </dgm:ptLst>
  <dgm:cxnLst>
    <dgm:cxn modelId="{C06A1B53-4F1A-42EA-AAB1-3AA274CE917B}" type="presOf" srcId="{8DB66C1B-AE81-41D8-9BD4-FCB913EB1E1D}" destId="{6E43127B-AD75-4ED7-8D32-9C7750C8075A}" srcOrd="0" destOrd="0" presId="urn:microsoft.com/office/officeart/2009/layout/ReverseList"/>
    <dgm:cxn modelId="{E51F38F8-370C-4123-B669-828EC65198C1}" type="presOf" srcId="{B67C9877-9E6F-4BD4-8281-CC02EA2E0947}" destId="{B4E64A02-4546-4657-9D64-102FEF0018BC}" srcOrd="0" destOrd="0" presId="urn:microsoft.com/office/officeart/2009/layout/ReverseList"/>
    <dgm:cxn modelId="{338D420A-45AF-4D54-8256-A38255233C05}" type="presOf" srcId="{B67C9877-9E6F-4BD4-8281-CC02EA2E0947}" destId="{B8FA74A9-C3B0-45AC-9AE2-EECFD9A05658}" srcOrd="1" destOrd="0" presId="urn:microsoft.com/office/officeart/2009/layout/ReverseList"/>
    <dgm:cxn modelId="{6B7F0A57-8004-4A4C-85F5-9E5058C98733}" type="presOf" srcId="{B9BE057C-87D8-40A7-810C-5655429F708B}" destId="{CB5F661F-63D0-4003-95A4-D698D3973B2D}" srcOrd="1" destOrd="0" presId="urn:microsoft.com/office/officeart/2009/layout/ReverseList"/>
    <dgm:cxn modelId="{E1A830D8-75B6-42A8-843B-023674BC41EE}" type="presOf" srcId="{B9BE057C-87D8-40A7-810C-5655429F708B}" destId="{A2F03079-387A-45E1-A220-6D2114CF97C4}" srcOrd="0" destOrd="0" presId="urn:microsoft.com/office/officeart/2009/layout/ReverseList"/>
    <dgm:cxn modelId="{E7B8C150-DF8E-4F38-9855-02C848D26FCB}" srcId="{8DB66C1B-AE81-41D8-9BD4-FCB913EB1E1D}" destId="{B67C9877-9E6F-4BD4-8281-CC02EA2E0947}" srcOrd="1" destOrd="0" parTransId="{B20A83BB-1FC2-4447-A771-843C577D9B0E}" sibTransId="{001C9914-15CE-45A0-874D-BD6503F83F22}"/>
    <dgm:cxn modelId="{E5B2C0AB-A70D-4460-8C6E-2F909C4175AF}" srcId="{8DB66C1B-AE81-41D8-9BD4-FCB913EB1E1D}" destId="{B9BE057C-87D8-40A7-810C-5655429F708B}" srcOrd="0" destOrd="0" parTransId="{F3BB677E-290A-4183-8C9E-692593BB81CE}" sibTransId="{A7C533D3-F3CA-4450-93F4-E5075463281D}"/>
    <dgm:cxn modelId="{02274FFD-8451-47B7-9E2A-65EA5CDB814A}" type="presParOf" srcId="{6E43127B-AD75-4ED7-8D32-9C7750C8075A}" destId="{A2F03079-387A-45E1-A220-6D2114CF97C4}" srcOrd="0" destOrd="0" presId="urn:microsoft.com/office/officeart/2009/layout/ReverseList"/>
    <dgm:cxn modelId="{48550151-8116-4E6E-AA1E-88782F6BF13C}" type="presParOf" srcId="{6E43127B-AD75-4ED7-8D32-9C7750C8075A}" destId="{CB5F661F-63D0-4003-95A4-D698D3973B2D}" srcOrd="1" destOrd="0" presId="urn:microsoft.com/office/officeart/2009/layout/ReverseList"/>
    <dgm:cxn modelId="{031BFCF8-E4EC-4200-A1BB-1A8DF1D2AFA7}" type="presParOf" srcId="{6E43127B-AD75-4ED7-8D32-9C7750C8075A}" destId="{B4E64A02-4546-4657-9D64-102FEF0018BC}" srcOrd="2" destOrd="0" presId="urn:microsoft.com/office/officeart/2009/layout/ReverseList"/>
    <dgm:cxn modelId="{C8239068-35E3-4087-BA2E-3C4296B3995C}" type="presParOf" srcId="{6E43127B-AD75-4ED7-8D32-9C7750C8075A}" destId="{B8FA74A9-C3B0-45AC-9AE2-EECFD9A05658}" srcOrd="3" destOrd="0" presId="urn:microsoft.com/office/officeart/2009/layout/ReverseList"/>
    <dgm:cxn modelId="{44F1612B-3456-404F-BE4A-044D1A3C1730}" type="presParOf" srcId="{6E43127B-AD75-4ED7-8D32-9C7750C8075A}" destId="{12669A24-F83F-4C9C-8ABB-3674ADE43E6C}" srcOrd="4" destOrd="0" presId="urn:microsoft.com/office/officeart/2009/layout/ReverseList"/>
    <dgm:cxn modelId="{BF7B89D2-002B-4E4D-8C3A-A66256AB61A7}" type="presParOf" srcId="{6E43127B-AD75-4ED7-8D32-9C7750C8075A}" destId="{85D0C9D2-4073-43BC-AAFD-1534204A0A42}" srcOrd="5" destOrd="0" presId="urn:microsoft.com/office/officeart/2009/layout/Reverse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773BB03-551C-4E9F-9001-ACF13A85A8D2}"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en-IN"/>
        </a:p>
      </dgm:t>
    </dgm:pt>
    <dgm:pt modelId="{3CF4BB98-565A-422E-A77E-4BBDFF3EC39A}">
      <dgm:prSet phldrT="[Text]"/>
      <dgm:spPr/>
      <dgm:t>
        <a:bodyPr/>
        <a:lstStyle/>
        <a:p>
          <a:r>
            <a:rPr lang="en-IN" dirty="0" smtClean="0"/>
            <a:t>CA</a:t>
          </a:r>
          <a:endParaRPr lang="en-IN" dirty="0"/>
        </a:p>
      </dgm:t>
    </dgm:pt>
    <dgm:pt modelId="{1A07B3E9-8EDE-444F-9C72-D0D1A49AD3A3}" type="parTrans" cxnId="{4BF05D07-B970-4ED8-AC63-73AF145D68D5}">
      <dgm:prSet/>
      <dgm:spPr/>
      <dgm:t>
        <a:bodyPr/>
        <a:lstStyle/>
        <a:p>
          <a:endParaRPr lang="en-IN"/>
        </a:p>
      </dgm:t>
    </dgm:pt>
    <dgm:pt modelId="{49BEE8D2-C065-4A69-A620-395D2905212E}" type="sibTrans" cxnId="{4BF05D07-B970-4ED8-AC63-73AF145D68D5}">
      <dgm:prSet/>
      <dgm:spPr/>
      <dgm:t>
        <a:bodyPr/>
        <a:lstStyle/>
        <a:p>
          <a:endParaRPr lang="en-IN"/>
        </a:p>
      </dgm:t>
    </dgm:pt>
    <dgm:pt modelId="{5C2058FC-24F3-46A6-9C0C-FCC94D36AE92}">
      <dgm:prSet phldrT="[Text]"/>
      <dgm:spPr/>
      <dgm:t>
        <a:bodyPr/>
        <a:lstStyle/>
        <a:p>
          <a:r>
            <a:rPr lang="en-IN" dirty="0" smtClean="0"/>
            <a:t>SB</a:t>
          </a:r>
          <a:endParaRPr lang="en-IN" dirty="0"/>
        </a:p>
      </dgm:t>
    </dgm:pt>
    <dgm:pt modelId="{40495598-5D80-4E0C-BF1C-1A7E857F0B32}" type="parTrans" cxnId="{839B52F8-C53F-4103-A362-BFC508091B5F}">
      <dgm:prSet/>
      <dgm:spPr/>
      <dgm:t>
        <a:bodyPr/>
        <a:lstStyle/>
        <a:p>
          <a:endParaRPr lang="en-IN"/>
        </a:p>
      </dgm:t>
    </dgm:pt>
    <dgm:pt modelId="{46FB442E-EFF3-4355-9288-2A6E106B096F}" type="sibTrans" cxnId="{839B52F8-C53F-4103-A362-BFC508091B5F}">
      <dgm:prSet/>
      <dgm:spPr/>
      <dgm:t>
        <a:bodyPr/>
        <a:lstStyle/>
        <a:p>
          <a:endParaRPr lang="en-IN"/>
        </a:p>
      </dgm:t>
    </dgm:pt>
    <dgm:pt modelId="{94522FDF-8B8F-4352-AB8F-2C1597DE97E4}">
      <dgm:prSet phldrT="[Text]"/>
      <dgm:spPr/>
      <dgm:t>
        <a:bodyPr/>
        <a:lstStyle/>
        <a:p>
          <a:r>
            <a:rPr lang="en-IN" dirty="0" smtClean="0"/>
            <a:t>FD</a:t>
          </a:r>
          <a:endParaRPr lang="en-IN" dirty="0"/>
        </a:p>
      </dgm:t>
    </dgm:pt>
    <dgm:pt modelId="{ADBCE2F1-C84F-4F7D-B1B4-5A874BA4575D}" type="parTrans" cxnId="{C2027F83-8E36-427D-8293-3480112E88E7}">
      <dgm:prSet/>
      <dgm:spPr/>
      <dgm:t>
        <a:bodyPr/>
        <a:lstStyle/>
        <a:p>
          <a:endParaRPr lang="en-IN"/>
        </a:p>
      </dgm:t>
    </dgm:pt>
    <dgm:pt modelId="{764B464E-B5AA-4230-897F-ABA57C2A4A4E}" type="sibTrans" cxnId="{C2027F83-8E36-427D-8293-3480112E88E7}">
      <dgm:prSet/>
      <dgm:spPr/>
      <dgm:t>
        <a:bodyPr/>
        <a:lstStyle/>
        <a:p>
          <a:endParaRPr lang="en-IN"/>
        </a:p>
      </dgm:t>
    </dgm:pt>
    <dgm:pt modelId="{C5442FED-94A6-43ED-9D36-5B49663220F6}">
      <dgm:prSet phldrT="[Text]"/>
      <dgm:spPr/>
      <dgm:t>
        <a:bodyPr/>
        <a:lstStyle/>
        <a:p>
          <a:r>
            <a:rPr lang="en-IN" dirty="0" smtClean="0"/>
            <a:t>RD</a:t>
          </a:r>
          <a:endParaRPr lang="en-IN" dirty="0"/>
        </a:p>
      </dgm:t>
    </dgm:pt>
    <dgm:pt modelId="{09AC8A65-6B4B-4EB3-8CA3-014CAE654D9C}" type="parTrans" cxnId="{AE7906F6-E49C-404B-A98E-5500F515D36D}">
      <dgm:prSet/>
      <dgm:spPr/>
      <dgm:t>
        <a:bodyPr/>
        <a:lstStyle/>
        <a:p>
          <a:endParaRPr lang="en-IN"/>
        </a:p>
      </dgm:t>
    </dgm:pt>
    <dgm:pt modelId="{FDB496A6-951A-4764-9015-9BE739AC37A4}" type="sibTrans" cxnId="{AE7906F6-E49C-404B-A98E-5500F515D36D}">
      <dgm:prSet/>
      <dgm:spPr/>
      <dgm:t>
        <a:bodyPr/>
        <a:lstStyle/>
        <a:p>
          <a:endParaRPr lang="en-IN"/>
        </a:p>
      </dgm:t>
    </dgm:pt>
    <dgm:pt modelId="{179C0F48-4405-41E8-9A7C-F12CF0F48234}">
      <dgm:prSet phldrT="[Text]"/>
      <dgm:spPr/>
      <dgm:t>
        <a:bodyPr/>
        <a:lstStyle/>
        <a:p>
          <a:r>
            <a:rPr lang="en-IN" dirty="0" smtClean="0"/>
            <a:t>CD</a:t>
          </a:r>
          <a:endParaRPr lang="en-IN" dirty="0"/>
        </a:p>
      </dgm:t>
    </dgm:pt>
    <dgm:pt modelId="{4D4B3F19-E1D0-4924-B810-0B870677E88C}" type="parTrans" cxnId="{18338C18-9867-40C7-AD5F-814EFEDBCB23}">
      <dgm:prSet/>
      <dgm:spPr/>
      <dgm:t>
        <a:bodyPr/>
        <a:lstStyle/>
        <a:p>
          <a:endParaRPr lang="en-IN"/>
        </a:p>
      </dgm:t>
    </dgm:pt>
    <dgm:pt modelId="{3AC56EB9-EADF-4605-B9D3-F0DC6C042391}" type="sibTrans" cxnId="{18338C18-9867-40C7-AD5F-814EFEDBCB23}">
      <dgm:prSet/>
      <dgm:spPr/>
      <dgm:t>
        <a:bodyPr/>
        <a:lstStyle/>
        <a:p>
          <a:endParaRPr lang="en-IN"/>
        </a:p>
      </dgm:t>
    </dgm:pt>
    <dgm:pt modelId="{321EC687-3BFB-4448-8C0B-06CF98FFCDF8}" type="pres">
      <dgm:prSet presAssocID="{7773BB03-551C-4E9F-9001-ACF13A85A8D2}" presName="diagram" presStyleCnt="0">
        <dgm:presLayoutVars>
          <dgm:dir/>
          <dgm:resizeHandles val="exact"/>
        </dgm:presLayoutVars>
      </dgm:prSet>
      <dgm:spPr/>
      <dgm:t>
        <a:bodyPr/>
        <a:lstStyle/>
        <a:p>
          <a:endParaRPr lang="en-IN"/>
        </a:p>
      </dgm:t>
    </dgm:pt>
    <dgm:pt modelId="{B6E4126B-DA1B-4F1D-A9D9-DFD72E176BCF}" type="pres">
      <dgm:prSet presAssocID="{3CF4BB98-565A-422E-A77E-4BBDFF3EC39A}" presName="node" presStyleLbl="node1" presStyleIdx="0" presStyleCnt="5">
        <dgm:presLayoutVars>
          <dgm:bulletEnabled val="1"/>
        </dgm:presLayoutVars>
      </dgm:prSet>
      <dgm:spPr/>
      <dgm:t>
        <a:bodyPr/>
        <a:lstStyle/>
        <a:p>
          <a:endParaRPr lang="en-IN"/>
        </a:p>
      </dgm:t>
    </dgm:pt>
    <dgm:pt modelId="{76A7D75D-704B-45A0-A9F9-7B105C9259FB}" type="pres">
      <dgm:prSet presAssocID="{49BEE8D2-C065-4A69-A620-395D2905212E}" presName="sibTrans" presStyleCnt="0"/>
      <dgm:spPr/>
    </dgm:pt>
    <dgm:pt modelId="{B0A2201A-E714-4DCA-BABE-6F405E643FA9}" type="pres">
      <dgm:prSet presAssocID="{5C2058FC-24F3-46A6-9C0C-FCC94D36AE92}" presName="node" presStyleLbl="node1" presStyleIdx="1" presStyleCnt="5">
        <dgm:presLayoutVars>
          <dgm:bulletEnabled val="1"/>
        </dgm:presLayoutVars>
      </dgm:prSet>
      <dgm:spPr/>
      <dgm:t>
        <a:bodyPr/>
        <a:lstStyle/>
        <a:p>
          <a:endParaRPr lang="en-IN"/>
        </a:p>
      </dgm:t>
    </dgm:pt>
    <dgm:pt modelId="{45AEBE8F-E25F-417D-B84C-49515D2F6E9A}" type="pres">
      <dgm:prSet presAssocID="{46FB442E-EFF3-4355-9288-2A6E106B096F}" presName="sibTrans" presStyleCnt="0"/>
      <dgm:spPr/>
    </dgm:pt>
    <dgm:pt modelId="{B4EF5420-8DC4-4537-B24A-2F114D83AE9A}" type="pres">
      <dgm:prSet presAssocID="{94522FDF-8B8F-4352-AB8F-2C1597DE97E4}" presName="node" presStyleLbl="node1" presStyleIdx="2" presStyleCnt="5">
        <dgm:presLayoutVars>
          <dgm:bulletEnabled val="1"/>
        </dgm:presLayoutVars>
      </dgm:prSet>
      <dgm:spPr/>
      <dgm:t>
        <a:bodyPr/>
        <a:lstStyle/>
        <a:p>
          <a:endParaRPr lang="en-IN"/>
        </a:p>
      </dgm:t>
    </dgm:pt>
    <dgm:pt modelId="{4A208F02-6C58-434A-9B3C-FADD9CC9B2A6}" type="pres">
      <dgm:prSet presAssocID="{764B464E-B5AA-4230-897F-ABA57C2A4A4E}" presName="sibTrans" presStyleCnt="0"/>
      <dgm:spPr/>
    </dgm:pt>
    <dgm:pt modelId="{F5B245EE-82FB-431B-8F95-DB1103470FE4}" type="pres">
      <dgm:prSet presAssocID="{C5442FED-94A6-43ED-9D36-5B49663220F6}" presName="node" presStyleLbl="node1" presStyleIdx="3" presStyleCnt="5">
        <dgm:presLayoutVars>
          <dgm:bulletEnabled val="1"/>
        </dgm:presLayoutVars>
      </dgm:prSet>
      <dgm:spPr/>
      <dgm:t>
        <a:bodyPr/>
        <a:lstStyle/>
        <a:p>
          <a:endParaRPr lang="en-IN"/>
        </a:p>
      </dgm:t>
    </dgm:pt>
    <dgm:pt modelId="{C9C8DE39-A77D-4ECC-9562-8138866928D2}" type="pres">
      <dgm:prSet presAssocID="{FDB496A6-951A-4764-9015-9BE739AC37A4}" presName="sibTrans" presStyleCnt="0"/>
      <dgm:spPr/>
    </dgm:pt>
    <dgm:pt modelId="{09E41BF4-576C-466F-9CA8-6CE5ED17D7BB}" type="pres">
      <dgm:prSet presAssocID="{179C0F48-4405-41E8-9A7C-F12CF0F48234}" presName="node" presStyleLbl="node1" presStyleIdx="4" presStyleCnt="5">
        <dgm:presLayoutVars>
          <dgm:bulletEnabled val="1"/>
        </dgm:presLayoutVars>
      </dgm:prSet>
      <dgm:spPr/>
      <dgm:t>
        <a:bodyPr/>
        <a:lstStyle/>
        <a:p>
          <a:endParaRPr lang="en-IN"/>
        </a:p>
      </dgm:t>
    </dgm:pt>
  </dgm:ptLst>
  <dgm:cxnLst>
    <dgm:cxn modelId="{27285A87-7F06-43A2-B464-8200B320D679}" type="presOf" srcId="{7773BB03-551C-4E9F-9001-ACF13A85A8D2}" destId="{321EC687-3BFB-4448-8C0B-06CF98FFCDF8}" srcOrd="0" destOrd="0" presId="urn:microsoft.com/office/officeart/2005/8/layout/default#2"/>
    <dgm:cxn modelId="{AE7906F6-E49C-404B-A98E-5500F515D36D}" srcId="{7773BB03-551C-4E9F-9001-ACF13A85A8D2}" destId="{C5442FED-94A6-43ED-9D36-5B49663220F6}" srcOrd="3" destOrd="0" parTransId="{09AC8A65-6B4B-4EB3-8CA3-014CAE654D9C}" sibTransId="{FDB496A6-951A-4764-9015-9BE739AC37A4}"/>
    <dgm:cxn modelId="{F606E089-40DE-4DE6-8AA1-D35CF63E0B6D}" type="presOf" srcId="{94522FDF-8B8F-4352-AB8F-2C1597DE97E4}" destId="{B4EF5420-8DC4-4537-B24A-2F114D83AE9A}" srcOrd="0" destOrd="0" presId="urn:microsoft.com/office/officeart/2005/8/layout/default#2"/>
    <dgm:cxn modelId="{4BF05D07-B970-4ED8-AC63-73AF145D68D5}" srcId="{7773BB03-551C-4E9F-9001-ACF13A85A8D2}" destId="{3CF4BB98-565A-422E-A77E-4BBDFF3EC39A}" srcOrd="0" destOrd="0" parTransId="{1A07B3E9-8EDE-444F-9C72-D0D1A49AD3A3}" sibTransId="{49BEE8D2-C065-4A69-A620-395D2905212E}"/>
    <dgm:cxn modelId="{2DC4F48B-9312-44DC-806A-004313750EB5}" type="presOf" srcId="{5C2058FC-24F3-46A6-9C0C-FCC94D36AE92}" destId="{B0A2201A-E714-4DCA-BABE-6F405E643FA9}" srcOrd="0" destOrd="0" presId="urn:microsoft.com/office/officeart/2005/8/layout/default#2"/>
    <dgm:cxn modelId="{18338C18-9867-40C7-AD5F-814EFEDBCB23}" srcId="{7773BB03-551C-4E9F-9001-ACF13A85A8D2}" destId="{179C0F48-4405-41E8-9A7C-F12CF0F48234}" srcOrd="4" destOrd="0" parTransId="{4D4B3F19-E1D0-4924-B810-0B870677E88C}" sibTransId="{3AC56EB9-EADF-4605-B9D3-F0DC6C042391}"/>
    <dgm:cxn modelId="{96839BBA-C144-4214-A965-7AD1FEDC54B2}" type="presOf" srcId="{3CF4BB98-565A-422E-A77E-4BBDFF3EC39A}" destId="{B6E4126B-DA1B-4F1D-A9D9-DFD72E176BCF}" srcOrd="0" destOrd="0" presId="urn:microsoft.com/office/officeart/2005/8/layout/default#2"/>
    <dgm:cxn modelId="{0E635CC4-220E-43A3-970C-0B9416F8EBF7}" type="presOf" srcId="{C5442FED-94A6-43ED-9D36-5B49663220F6}" destId="{F5B245EE-82FB-431B-8F95-DB1103470FE4}" srcOrd="0" destOrd="0" presId="urn:microsoft.com/office/officeart/2005/8/layout/default#2"/>
    <dgm:cxn modelId="{C2027F83-8E36-427D-8293-3480112E88E7}" srcId="{7773BB03-551C-4E9F-9001-ACF13A85A8D2}" destId="{94522FDF-8B8F-4352-AB8F-2C1597DE97E4}" srcOrd="2" destOrd="0" parTransId="{ADBCE2F1-C84F-4F7D-B1B4-5A874BA4575D}" sibTransId="{764B464E-B5AA-4230-897F-ABA57C2A4A4E}"/>
    <dgm:cxn modelId="{839B52F8-C53F-4103-A362-BFC508091B5F}" srcId="{7773BB03-551C-4E9F-9001-ACF13A85A8D2}" destId="{5C2058FC-24F3-46A6-9C0C-FCC94D36AE92}" srcOrd="1" destOrd="0" parTransId="{40495598-5D80-4E0C-BF1C-1A7E857F0B32}" sibTransId="{46FB442E-EFF3-4355-9288-2A6E106B096F}"/>
    <dgm:cxn modelId="{375F1019-E49D-4829-81E1-33D429D5FBEE}" type="presOf" srcId="{179C0F48-4405-41E8-9A7C-F12CF0F48234}" destId="{09E41BF4-576C-466F-9CA8-6CE5ED17D7BB}" srcOrd="0" destOrd="0" presId="urn:microsoft.com/office/officeart/2005/8/layout/default#2"/>
    <dgm:cxn modelId="{764634A3-A91D-4C0A-903B-B92FB52C00F6}" type="presParOf" srcId="{321EC687-3BFB-4448-8C0B-06CF98FFCDF8}" destId="{B6E4126B-DA1B-4F1D-A9D9-DFD72E176BCF}" srcOrd="0" destOrd="0" presId="urn:microsoft.com/office/officeart/2005/8/layout/default#2"/>
    <dgm:cxn modelId="{34BB01CA-9CFD-448D-BAA7-D860E8FDD387}" type="presParOf" srcId="{321EC687-3BFB-4448-8C0B-06CF98FFCDF8}" destId="{76A7D75D-704B-45A0-A9F9-7B105C9259FB}" srcOrd="1" destOrd="0" presId="urn:microsoft.com/office/officeart/2005/8/layout/default#2"/>
    <dgm:cxn modelId="{51C79E07-40A9-49A8-919C-CE26590585BA}" type="presParOf" srcId="{321EC687-3BFB-4448-8C0B-06CF98FFCDF8}" destId="{B0A2201A-E714-4DCA-BABE-6F405E643FA9}" srcOrd="2" destOrd="0" presId="urn:microsoft.com/office/officeart/2005/8/layout/default#2"/>
    <dgm:cxn modelId="{7DCBA8D6-8AF3-4BA9-AC77-E1EF85D3CE0B}" type="presParOf" srcId="{321EC687-3BFB-4448-8C0B-06CF98FFCDF8}" destId="{45AEBE8F-E25F-417D-B84C-49515D2F6E9A}" srcOrd="3" destOrd="0" presId="urn:microsoft.com/office/officeart/2005/8/layout/default#2"/>
    <dgm:cxn modelId="{39BC938B-DD2A-43B4-A539-250F19D0A659}" type="presParOf" srcId="{321EC687-3BFB-4448-8C0B-06CF98FFCDF8}" destId="{B4EF5420-8DC4-4537-B24A-2F114D83AE9A}" srcOrd="4" destOrd="0" presId="urn:microsoft.com/office/officeart/2005/8/layout/default#2"/>
    <dgm:cxn modelId="{1E5C0284-8E4D-42CE-AE41-99ECDC05A2A6}" type="presParOf" srcId="{321EC687-3BFB-4448-8C0B-06CF98FFCDF8}" destId="{4A208F02-6C58-434A-9B3C-FADD9CC9B2A6}" srcOrd="5" destOrd="0" presId="urn:microsoft.com/office/officeart/2005/8/layout/default#2"/>
    <dgm:cxn modelId="{314BB64B-9145-4357-BBA3-D71BD2B0FF5A}" type="presParOf" srcId="{321EC687-3BFB-4448-8C0B-06CF98FFCDF8}" destId="{F5B245EE-82FB-431B-8F95-DB1103470FE4}" srcOrd="6" destOrd="0" presId="urn:microsoft.com/office/officeart/2005/8/layout/default#2"/>
    <dgm:cxn modelId="{53A8BD54-DA2B-418E-8621-243C02F71EA7}" type="presParOf" srcId="{321EC687-3BFB-4448-8C0B-06CF98FFCDF8}" destId="{C9C8DE39-A77D-4ECC-9562-8138866928D2}" srcOrd="7" destOrd="0" presId="urn:microsoft.com/office/officeart/2005/8/layout/default#2"/>
    <dgm:cxn modelId="{94AC5864-9582-4754-BB9F-8DC24114C4ED}" type="presParOf" srcId="{321EC687-3BFB-4448-8C0B-06CF98FFCDF8}" destId="{09E41BF4-576C-466F-9CA8-6CE5ED17D7BB}" srcOrd="8" destOrd="0" presId="urn:microsoft.com/office/officeart/2005/8/layout/defaul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26C161-6906-41C0-ABF3-2279C85E64E7}"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IN"/>
        </a:p>
      </dgm:t>
    </dgm:pt>
    <dgm:pt modelId="{2860FB33-5A4E-4DB4-9B08-74B5B9E3FA6F}">
      <dgm:prSet phldrT="[Text]"/>
      <dgm:spPr/>
      <dgm:t>
        <a:bodyPr/>
        <a:lstStyle/>
        <a:p>
          <a:r>
            <a:rPr lang="en-IN" dirty="0" smtClean="0"/>
            <a:t>deposits</a:t>
          </a:r>
          <a:endParaRPr lang="en-IN" dirty="0"/>
        </a:p>
      </dgm:t>
    </dgm:pt>
    <dgm:pt modelId="{CDCFE472-7565-469F-B7F4-3280E2FEA6E7}" type="parTrans" cxnId="{02BEDC56-A827-42C7-890A-7FD6A2B3408B}">
      <dgm:prSet/>
      <dgm:spPr/>
      <dgm:t>
        <a:bodyPr/>
        <a:lstStyle/>
        <a:p>
          <a:endParaRPr lang="en-IN"/>
        </a:p>
      </dgm:t>
    </dgm:pt>
    <dgm:pt modelId="{5D74A073-F9B1-4574-8B55-FA1B563EA514}" type="sibTrans" cxnId="{02BEDC56-A827-42C7-890A-7FD6A2B3408B}">
      <dgm:prSet/>
      <dgm:spPr/>
      <dgm:t>
        <a:bodyPr/>
        <a:lstStyle/>
        <a:p>
          <a:endParaRPr lang="en-IN"/>
        </a:p>
      </dgm:t>
    </dgm:pt>
    <dgm:pt modelId="{9CB56BC0-A537-41FE-866F-94660FE05EDF}">
      <dgm:prSet phldrT="[Text]"/>
      <dgm:spPr/>
      <dgm:t>
        <a:bodyPr/>
        <a:lstStyle/>
        <a:p>
          <a:r>
            <a:rPr lang="en-IN" dirty="0" smtClean="0"/>
            <a:t>loans</a:t>
          </a:r>
          <a:endParaRPr lang="en-IN" dirty="0"/>
        </a:p>
      </dgm:t>
    </dgm:pt>
    <dgm:pt modelId="{A0751142-06DB-478B-9268-0005543760C1}" type="parTrans" cxnId="{6AAE1900-5DC6-4EC5-B9D6-61B63208035A}">
      <dgm:prSet/>
      <dgm:spPr/>
      <dgm:t>
        <a:bodyPr/>
        <a:lstStyle/>
        <a:p>
          <a:endParaRPr lang="en-IN"/>
        </a:p>
      </dgm:t>
    </dgm:pt>
    <dgm:pt modelId="{971DEC5D-B472-4296-A455-449522147C2A}" type="sibTrans" cxnId="{6AAE1900-5DC6-4EC5-B9D6-61B63208035A}">
      <dgm:prSet/>
      <dgm:spPr/>
      <dgm:t>
        <a:bodyPr/>
        <a:lstStyle/>
        <a:p>
          <a:endParaRPr lang="en-IN"/>
        </a:p>
      </dgm:t>
    </dgm:pt>
    <dgm:pt modelId="{DC994A3C-43D5-41A0-A635-AA7E41447191}">
      <dgm:prSet phldrT="[Text]"/>
      <dgm:spPr/>
      <dgm:t>
        <a:bodyPr/>
        <a:lstStyle/>
        <a:p>
          <a:r>
            <a:rPr lang="en-IN" dirty="0" smtClean="0"/>
            <a:t>Safe deposit locker</a:t>
          </a:r>
          <a:endParaRPr lang="en-IN" dirty="0"/>
        </a:p>
      </dgm:t>
    </dgm:pt>
    <dgm:pt modelId="{610B1201-5C20-4EBC-A790-9C7BDD774836}" type="parTrans" cxnId="{8F195472-E21E-4A7D-A3A8-3676B2E9C6FA}">
      <dgm:prSet/>
      <dgm:spPr/>
      <dgm:t>
        <a:bodyPr/>
        <a:lstStyle/>
        <a:p>
          <a:endParaRPr lang="en-IN"/>
        </a:p>
      </dgm:t>
    </dgm:pt>
    <dgm:pt modelId="{362F91BA-E5B9-43E4-896A-0FA74C627A94}" type="sibTrans" cxnId="{8F195472-E21E-4A7D-A3A8-3676B2E9C6FA}">
      <dgm:prSet/>
      <dgm:spPr/>
      <dgm:t>
        <a:bodyPr/>
        <a:lstStyle/>
        <a:p>
          <a:endParaRPr lang="en-IN"/>
        </a:p>
      </dgm:t>
    </dgm:pt>
    <dgm:pt modelId="{B6A8730C-AF4E-42BB-8FB6-D2D2898D9844}">
      <dgm:prSet phldrT="[Text]"/>
      <dgm:spPr/>
      <dgm:t>
        <a:bodyPr/>
        <a:lstStyle/>
        <a:p>
          <a:r>
            <a:rPr lang="en-IN" dirty="0" smtClean="0"/>
            <a:t>Collecting cheques</a:t>
          </a:r>
          <a:endParaRPr lang="en-IN" dirty="0"/>
        </a:p>
      </dgm:t>
    </dgm:pt>
    <dgm:pt modelId="{B6AF92FC-919D-4466-AB94-97ACA973E6AF}" type="parTrans" cxnId="{6632FF8C-19E5-4F65-B65E-1CEA97AF51B4}">
      <dgm:prSet/>
      <dgm:spPr/>
      <dgm:t>
        <a:bodyPr/>
        <a:lstStyle/>
        <a:p>
          <a:endParaRPr lang="en-IN"/>
        </a:p>
      </dgm:t>
    </dgm:pt>
    <dgm:pt modelId="{B5D480FC-B84E-4198-B64E-58A8D928245C}" type="sibTrans" cxnId="{6632FF8C-19E5-4F65-B65E-1CEA97AF51B4}">
      <dgm:prSet/>
      <dgm:spPr/>
      <dgm:t>
        <a:bodyPr/>
        <a:lstStyle/>
        <a:p>
          <a:endParaRPr lang="en-IN"/>
        </a:p>
      </dgm:t>
    </dgm:pt>
    <dgm:pt modelId="{385D8858-8471-405C-85D2-4F4855C44137}">
      <dgm:prSet phldrT="[Text]"/>
      <dgm:spPr/>
      <dgm:t>
        <a:bodyPr/>
        <a:lstStyle/>
        <a:p>
          <a:r>
            <a:rPr lang="en-IN" dirty="0" smtClean="0"/>
            <a:t>payments</a:t>
          </a:r>
          <a:endParaRPr lang="en-IN" dirty="0"/>
        </a:p>
      </dgm:t>
    </dgm:pt>
    <dgm:pt modelId="{B5F65FD8-0579-4381-B548-DC45C9B01E77}" type="parTrans" cxnId="{A352F4FD-E418-4939-B776-F2038B9B878B}">
      <dgm:prSet/>
      <dgm:spPr/>
      <dgm:t>
        <a:bodyPr/>
        <a:lstStyle/>
        <a:p>
          <a:endParaRPr lang="en-IN"/>
        </a:p>
      </dgm:t>
    </dgm:pt>
    <dgm:pt modelId="{04FA3526-3702-42B8-A2FD-0B03F2E8B8B2}" type="sibTrans" cxnId="{A352F4FD-E418-4939-B776-F2038B9B878B}">
      <dgm:prSet/>
      <dgm:spPr/>
      <dgm:t>
        <a:bodyPr/>
        <a:lstStyle/>
        <a:p>
          <a:endParaRPr lang="en-IN"/>
        </a:p>
      </dgm:t>
    </dgm:pt>
    <dgm:pt modelId="{9972B489-B898-4E80-BA19-F913C4270EB8}" type="pres">
      <dgm:prSet presAssocID="{F526C161-6906-41C0-ABF3-2279C85E64E7}" presName="diagram" presStyleCnt="0">
        <dgm:presLayoutVars>
          <dgm:dir/>
          <dgm:resizeHandles val="exact"/>
        </dgm:presLayoutVars>
      </dgm:prSet>
      <dgm:spPr/>
      <dgm:t>
        <a:bodyPr/>
        <a:lstStyle/>
        <a:p>
          <a:endParaRPr lang="en-IN"/>
        </a:p>
      </dgm:t>
    </dgm:pt>
    <dgm:pt modelId="{1EADC28F-8ABE-4A0E-AB95-B32CACE730E1}" type="pres">
      <dgm:prSet presAssocID="{2860FB33-5A4E-4DB4-9B08-74B5B9E3FA6F}" presName="node" presStyleLbl="node1" presStyleIdx="0" presStyleCnt="5">
        <dgm:presLayoutVars>
          <dgm:bulletEnabled val="1"/>
        </dgm:presLayoutVars>
      </dgm:prSet>
      <dgm:spPr/>
      <dgm:t>
        <a:bodyPr/>
        <a:lstStyle/>
        <a:p>
          <a:endParaRPr lang="en-IN"/>
        </a:p>
      </dgm:t>
    </dgm:pt>
    <dgm:pt modelId="{22C32779-C633-48E7-9F67-3C5BD6B153A1}" type="pres">
      <dgm:prSet presAssocID="{5D74A073-F9B1-4574-8B55-FA1B563EA514}" presName="sibTrans" presStyleCnt="0"/>
      <dgm:spPr/>
    </dgm:pt>
    <dgm:pt modelId="{CBF8226E-1F7A-4FF0-8081-5A04F35C9D25}" type="pres">
      <dgm:prSet presAssocID="{9CB56BC0-A537-41FE-866F-94660FE05EDF}" presName="node" presStyleLbl="node1" presStyleIdx="1" presStyleCnt="5">
        <dgm:presLayoutVars>
          <dgm:bulletEnabled val="1"/>
        </dgm:presLayoutVars>
      </dgm:prSet>
      <dgm:spPr/>
      <dgm:t>
        <a:bodyPr/>
        <a:lstStyle/>
        <a:p>
          <a:endParaRPr lang="en-IN"/>
        </a:p>
      </dgm:t>
    </dgm:pt>
    <dgm:pt modelId="{779588EE-1792-41EE-9188-90BAB7740904}" type="pres">
      <dgm:prSet presAssocID="{971DEC5D-B472-4296-A455-449522147C2A}" presName="sibTrans" presStyleCnt="0"/>
      <dgm:spPr/>
    </dgm:pt>
    <dgm:pt modelId="{3E4AE49C-F251-414D-B778-2437A07B9B35}" type="pres">
      <dgm:prSet presAssocID="{DC994A3C-43D5-41A0-A635-AA7E41447191}" presName="node" presStyleLbl="node1" presStyleIdx="2" presStyleCnt="5">
        <dgm:presLayoutVars>
          <dgm:bulletEnabled val="1"/>
        </dgm:presLayoutVars>
      </dgm:prSet>
      <dgm:spPr/>
      <dgm:t>
        <a:bodyPr/>
        <a:lstStyle/>
        <a:p>
          <a:endParaRPr lang="en-IN"/>
        </a:p>
      </dgm:t>
    </dgm:pt>
    <dgm:pt modelId="{D4CC0E40-9A31-4DDF-9C9D-DA38FFA0A3F6}" type="pres">
      <dgm:prSet presAssocID="{362F91BA-E5B9-43E4-896A-0FA74C627A94}" presName="sibTrans" presStyleCnt="0"/>
      <dgm:spPr/>
    </dgm:pt>
    <dgm:pt modelId="{6C3DE648-2A81-4A7C-A1C8-7738D930E8D5}" type="pres">
      <dgm:prSet presAssocID="{B6A8730C-AF4E-42BB-8FB6-D2D2898D9844}" presName="node" presStyleLbl="node1" presStyleIdx="3" presStyleCnt="5">
        <dgm:presLayoutVars>
          <dgm:bulletEnabled val="1"/>
        </dgm:presLayoutVars>
      </dgm:prSet>
      <dgm:spPr/>
      <dgm:t>
        <a:bodyPr/>
        <a:lstStyle/>
        <a:p>
          <a:endParaRPr lang="en-IN"/>
        </a:p>
      </dgm:t>
    </dgm:pt>
    <dgm:pt modelId="{4E310A7A-D571-4CE9-AAE2-293C25AA4361}" type="pres">
      <dgm:prSet presAssocID="{B5D480FC-B84E-4198-B64E-58A8D928245C}" presName="sibTrans" presStyleCnt="0"/>
      <dgm:spPr/>
    </dgm:pt>
    <dgm:pt modelId="{2E29CCC2-3AD6-40E8-BCA4-C27EDFC7F233}" type="pres">
      <dgm:prSet presAssocID="{385D8858-8471-405C-85D2-4F4855C44137}" presName="node" presStyleLbl="node1" presStyleIdx="4" presStyleCnt="5">
        <dgm:presLayoutVars>
          <dgm:bulletEnabled val="1"/>
        </dgm:presLayoutVars>
      </dgm:prSet>
      <dgm:spPr/>
      <dgm:t>
        <a:bodyPr/>
        <a:lstStyle/>
        <a:p>
          <a:endParaRPr lang="en-IN"/>
        </a:p>
      </dgm:t>
    </dgm:pt>
  </dgm:ptLst>
  <dgm:cxnLst>
    <dgm:cxn modelId="{7E71A9E2-8441-41FD-9724-1BA10E65B8FC}" type="presOf" srcId="{F526C161-6906-41C0-ABF3-2279C85E64E7}" destId="{9972B489-B898-4E80-BA19-F913C4270EB8}" srcOrd="0" destOrd="0" presId="urn:microsoft.com/office/officeart/2005/8/layout/default#1"/>
    <dgm:cxn modelId="{593A9A58-A7E3-4F7D-9357-39E9A591AE24}" type="presOf" srcId="{B6A8730C-AF4E-42BB-8FB6-D2D2898D9844}" destId="{6C3DE648-2A81-4A7C-A1C8-7738D930E8D5}" srcOrd="0" destOrd="0" presId="urn:microsoft.com/office/officeart/2005/8/layout/default#1"/>
    <dgm:cxn modelId="{02BEDC56-A827-42C7-890A-7FD6A2B3408B}" srcId="{F526C161-6906-41C0-ABF3-2279C85E64E7}" destId="{2860FB33-5A4E-4DB4-9B08-74B5B9E3FA6F}" srcOrd="0" destOrd="0" parTransId="{CDCFE472-7565-469F-B7F4-3280E2FEA6E7}" sibTransId="{5D74A073-F9B1-4574-8B55-FA1B563EA514}"/>
    <dgm:cxn modelId="{1D9657E8-3585-4CD0-9FBD-21D0FE5610CE}" type="presOf" srcId="{2860FB33-5A4E-4DB4-9B08-74B5B9E3FA6F}" destId="{1EADC28F-8ABE-4A0E-AB95-B32CACE730E1}" srcOrd="0" destOrd="0" presId="urn:microsoft.com/office/officeart/2005/8/layout/default#1"/>
    <dgm:cxn modelId="{A352F4FD-E418-4939-B776-F2038B9B878B}" srcId="{F526C161-6906-41C0-ABF3-2279C85E64E7}" destId="{385D8858-8471-405C-85D2-4F4855C44137}" srcOrd="4" destOrd="0" parTransId="{B5F65FD8-0579-4381-B548-DC45C9B01E77}" sibTransId="{04FA3526-3702-42B8-A2FD-0B03F2E8B8B2}"/>
    <dgm:cxn modelId="{07A40242-3605-4B64-B4C0-09648B6171D0}" type="presOf" srcId="{9CB56BC0-A537-41FE-866F-94660FE05EDF}" destId="{CBF8226E-1F7A-4FF0-8081-5A04F35C9D25}" srcOrd="0" destOrd="0" presId="urn:microsoft.com/office/officeart/2005/8/layout/default#1"/>
    <dgm:cxn modelId="{8F195472-E21E-4A7D-A3A8-3676B2E9C6FA}" srcId="{F526C161-6906-41C0-ABF3-2279C85E64E7}" destId="{DC994A3C-43D5-41A0-A635-AA7E41447191}" srcOrd="2" destOrd="0" parTransId="{610B1201-5C20-4EBC-A790-9C7BDD774836}" sibTransId="{362F91BA-E5B9-43E4-896A-0FA74C627A94}"/>
    <dgm:cxn modelId="{6632FF8C-19E5-4F65-B65E-1CEA97AF51B4}" srcId="{F526C161-6906-41C0-ABF3-2279C85E64E7}" destId="{B6A8730C-AF4E-42BB-8FB6-D2D2898D9844}" srcOrd="3" destOrd="0" parTransId="{B6AF92FC-919D-4466-AB94-97ACA973E6AF}" sibTransId="{B5D480FC-B84E-4198-B64E-58A8D928245C}"/>
    <dgm:cxn modelId="{6AAE1900-5DC6-4EC5-B9D6-61B63208035A}" srcId="{F526C161-6906-41C0-ABF3-2279C85E64E7}" destId="{9CB56BC0-A537-41FE-866F-94660FE05EDF}" srcOrd="1" destOrd="0" parTransId="{A0751142-06DB-478B-9268-0005543760C1}" sibTransId="{971DEC5D-B472-4296-A455-449522147C2A}"/>
    <dgm:cxn modelId="{1CE4D236-67A1-46A6-A54E-4AC1367F54E5}" type="presOf" srcId="{385D8858-8471-405C-85D2-4F4855C44137}" destId="{2E29CCC2-3AD6-40E8-BCA4-C27EDFC7F233}" srcOrd="0" destOrd="0" presId="urn:microsoft.com/office/officeart/2005/8/layout/default#1"/>
    <dgm:cxn modelId="{1D776BD7-5C60-4CDC-85A6-45AB698656E0}" type="presOf" srcId="{DC994A3C-43D5-41A0-A635-AA7E41447191}" destId="{3E4AE49C-F251-414D-B778-2437A07B9B35}" srcOrd="0" destOrd="0" presId="urn:microsoft.com/office/officeart/2005/8/layout/default#1"/>
    <dgm:cxn modelId="{77985881-33C0-4A82-8E92-1B931B1A7D25}" type="presParOf" srcId="{9972B489-B898-4E80-BA19-F913C4270EB8}" destId="{1EADC28F-8ABE-4A0E-AB95-B32CACE730E1}" srcOrd="0" destOrd="0" presId="urn:microsoft.com/office/officeart/2005/8/layout/default#1"/>
    <dgm:cxn modelId="{C157EAB0-1CD0-4137-99D4-BBEAC40336CB}" type="presParOf" srcId="{9972B489-B898-4E80-BA19-F913C4270EB8}" destId="{22C32779-C633-48E7-9F67-3C5BD6B153A1}" srcOrd="1" destOrd="0" presId="urn:microsoft.com/office/officeart/2005/8/layout/default#1"/>
    <dgm:cxn modelId="{812E1CB7-6255-4F4E-8833-D92BDCF3AFBA}" type="presParOf" srcId="{9972B489-B898-4E80-BA19-F913C4270EB8}" destId="{CBF8226E-1F7A-4FF0-8081-5A04F35C9D25}" srcOrd="2" destOrd="0" presId="urn:microsoft.com/office/officeart/2005/8/layout/default#1"/>
    <dgm:cxn modelId="{9469B9A7-69E9-40FE-9E4E-33B727865BA6}" type="presParOf" srcId="{9972B489-B898-4E80-BA19-F913C4270EB8}" destId="{779588EE-1792-41EE-9188-90BAB7740904}" srcOrd="3" destOrd="0" presId="urn:microsoft.com/office/officeart/2005/8/layout/default#1"/>
    <dgm:cxn modelId="{89EE8DEB-B6AE-45DB-B377-5CD0B2669307}" type="presParOf" srcId="{9972B489-B898-4E80-BA19-F913C4270EB8}" destId="{3E4AE49C-F251-414D-B778-2437A07B9B35}" srcOrd="4" destOrd="0" presId="urn:microsoft.com/office/officeart/2005/8/layout/default#1"/>
    <dgm:cxn modelId="{2B1A8031-DB59-4AE1-85DC-79630BE69598}" type="presParOf" srcId="{9972B489-B898-4E80-BA19-F913C4270EB8}" destId="{D4CC0E40-9A31-4DDF-9C9D-DA38FFA0A3F6}" srcOrd="5" destOrd="0" presId="urn:microsoft.com/office/officeart/2005/8/layout/default#1"/>
    <dgm:cxn modelId="{9D1297CF-7EBF-4C59-AEEB-9E650AA12BC7}" type="presParOf" srcId="{9972B489-B898-4E80-BA19-F913C4270EB8}" destId="{6C3DE648-2A81-4A7C-A1C8-7738D930E8D5}" srcOrd="6" destOrd="0" presId="urn:microsoft.com/office/officeart/2005/8/layout/default#1"/>
    <dgm:cxn modelId="{A549E437-9C78-4567-84D7-5954D6B43BAF}" type="presParOf" srcId="{9972B489-B898-4E80-BA19-F913C4270EB8}" destId="{4E310A7A-D571-4CE9-AAE2-293C25AA4361}" srcOrd="7" destOrd="0" presId="urn:microsoft.com/office/officeart/2005/8/layout/default#1"/>
    <dgm:cxn modelId="{EA444A92-3010-49B4-B037-D7477B02EF26}" type="presParOf" srcId="{9972B489-B898-4E80-BA19-F913C4270EB8}" destId="{2E29CCC2-3AD6-40E8-BCA4-C27EDFC7F233}"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30C5B1-5512-4E21-96A5-68B34BAD199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25352868-FBF8-4B1B-85E4-3843E18B8A38}">
      <dgm:prSet phldrT="[Text]"/>
      <dgm:spPr/>
      <dgm:t>
        <a:bodyPr/>
        <a:lstStyle/>
        <a:p>
          <a:r>
            <a:rPr lang="en-IN" dirty="0" smtClean="0"/>
            <a:t>Debtor &amp; Creditor</a:t>
          </a:r>
          <a:endParaRPr lang="en-IN" dirty="0"/>
        </a:p>
      </dgm:t>
    </dgm:pt>
    <dgm:pt modelId="{48D67A49-278D-479D-B556-0141E0AAF47E}" type="parTrans" cxnId="{E1B11661-28D6-4ECA-B661-38AC99E386A1}">
      <dgm:prSet/>
      <dgm:spPr/>
      <dgm:t>
        <a:bodyPr/>
        <a:lstStyle/>
        <a:p>
          <a:endParaRPr lang="en-IN"/>
        </a:p>
      </dgm:t>
    </dgm:pt>
    <dgm:pt modelId="{20F14AB4-22DB-4D83-86DD-301AC2B0A7A8}" type="sibTrans" cxnId="{E1B11661-28D6-4ECA-B661-38AC99E386A1}">
      <dgm:prSet/>
      <dgm:spPr/>
      <dgm:t>
        <a:bodyPr/>
        <a:lstStyle/>
        <a:p>
          <a:endParaRPr lang="en-IN"/>
        </a:p>
      </dgm:t>
    </dgm:pt>
    <dgm:pt modelId="{91BC75BB-C08B-4DF2-B278-A5942A8FD79B}">
      <dgm:prSet phldrT="[Text]"/>
      <dgm:spPr/>
      <dgm:t>
        <a:bodyPr/>
        <a:lstStyle/>
        <a:p>
          <a:r>
            <a:rPr lang="en-IN" dirty="0" smtClean="0"/>
            <a:t>Bailee &amp; Bailor</a:t>
          </a:r>
          <a:endParaRPr lang="en-IN" dirty="0"/>
        </a:p>
      </dgm:t>
    </dgm:pt>
    <dgm:pt modelId="{AA460FF5-F032-4DE5-A40D-0D39F6641414}" type="parTrans" cxnId="{04955ECF-C888-441D-AB8D-9AE25C9C77AA}">
      <dgm:prSet/>
      <dgm:spPr/>
      <dgm:t>
        <a:bodyPr/>
        <a:lstStyle/>
        <a:p>
          <a:endParaRPr lang="en-IN"/>
        </a:p>
      </dgm:t>
    </dgm:pt>
    <dgm:pt modelId="{E3B7D576-09CF-4E2D-A547-A0CCA507C5A5}" type="sibTrans" cxnId="{04955ECF-C888-441D-AB8D-9AE25C9C77AA}">
      <dgm:prSet/>
      <dgm:spPr/>
      <dgm:t>
        <a:bodyPr/>
        <a:lstStyle/>
        <a:p>
          <a:endParaRPr lang="en-IN"/>
        </a:p>
      </dgm:t>
    </dgm:pt>
    <dgm:pt modelId="{D8E4CD99-2CA7-4731-825B-51B7545CE933}">
      <dgm:prSet phldrT="[Text]"/>
      <dgm:spPr/>
      <dgm:t>
        <a:bodyPr/>
        <a:lstStyle/>
        <a:p>
          <a:r>
            <a:rPr lang="en-IN" dirty="0" smtClean="0"/>
            <a:t>Lessor &amp; Lessee</a:t>
          </a:r>
          <a:endParaRPr lang="en-IN" dirty="0"/>
        </a:p>
      </dgm:t>
    </dgm:pt>
    <dgm:pt modelId="{3AC6330F-DE25-4435-87E4-D8ADCF361674}" type="parTrans" cxnId="{F0CBA1BC-AF0C-4062-A155-EFD25E6D170D}">
      <dgm:prSet/>
      <dgm:spPr/>
      <dgm:t>
        <a:bodyPr/>
        <a:lstStyle/>
        <a:p>
          <a:endParaRPr lang="en-IN"/>
        </a:p>
      </dgm:t>
    </dgm:pt>
    <dgm:pt modelId="{6FC0CBE7-0DD9-4352-9D6E-8292707AF1CE}" type="sibTrans" cxnId="{F0CBA1BC-AF0C-4062-A155-EFD25E6D170D}">
      <dgm:prSet/>
      <dgm:spPr/>
      <dgm:t>
        <a:bodyPr/>
        <a:lstStyle/>
        <a:p>
          <a:endParaRPr lang="en-IN"/>
        </a:p>
      </dgm:t>
    </dgm:pt>
    <dgm:pt modelId="{7B31FC15-0165-40B0-ADD8-1C2B66DC1EE1}">
      <dgm:prSet/>
      <dgm:spPr/>
      <dgm:t>
        <a:bodyPr/>
        <a:lstStyle/>
        <a:p>
          <a:r>
            <a:rPr lang="en-IN" dirty="0" smtClean="0"/>
            <a:t>Creditor &amp; Debtor</a:t>
          </a:r>
          <a:endParaRPr lang="en-IN" dirty="0"/>
        </a:p>
      </dgm:t>
    </dgm:pt>
    <dgm:pt modelId="{369CB0CD-A086-4AF0-8AC1-90B29BC022E9}" type="parTrans" cxnId="{FE83E4C5-0813-4E99-AF71-F172097F2242}">
      <dgm:prSet/>
      <dgm:spPr/>
      <dgm:t>
        <a:bodyPr/>
        <a:lstStyle/>
        <a:p>
          <a:endParaRPr lang="en-IN"/>
        </a:p>
      </dgm:t>
    </dgm:pt>
    <dgm:pt modelId="{37EE0DF6-41DA-40DF-824E-159575A8BCCA}" type="sibTrans" cxnId="{FE83E4C5-0813-4E99-AF71-F172097F2242}">
      <dgm:prSet/>
      <dgm:spPr/>
      <dgm:t>
        <a:bodyPr/>
        <a:lstStyle/>
        <a:p>
          <a:endParaRPr lang="en-IN"/>
        </a:p>
      </dgm:t>
    </dgm:pt>
    <dgm:pt modelId="{5C3489F2-2016-4D00-B3C4-9E0D98F58F7C}">
      <dgm:prSet/>
      <dgm:spPr/>
      <dgm:t>
        <a:bodyPr/>
        <a:lstStyle/>
        <a:p>
          <a:r>
            <a:rPr lang="en-IN" dirty="0" smtClean="0"/>
            <a:t>Agent &amp; Principal</a:t>
          </a:r>
          <a:endParaRPr lang="en-IN" dirty="0"/>
        </a:p>
      </dgm:t>
    </dgm:pt>
    <dgm:pt modelId="{EE5AA868-619C-46F5-8C76-50C922A21890}" type="parTrans" cxnId="{2E8129DD-743B-44B1-9CFC-E3F7753F16BC}">
      <dgm:prSet/>
      <dgm:spPr/>
      <dgm:t>
        <a:bodyPr/>
        <a:lstStyle/>
        <a:p>
          <a:endParaRPr lang="en-IN"/>
        </a:p>
      </dgm:t>
    </dgm:pt>
    <dgm:pt modelId="{C6227F3C-6D93-4C26-A1E2-593F4ABA5675}" type="sibTrans" cxnId="{2E8129DD-743B-44B1-9CFC-E3F7753F16BC}">
      <dgm:prSet/>
      <dgm:spPr/>
      <dgm:t>
        <a:bodyPr/>
        <a:lstStyle/>
        <a:p>
          <a:endParaRPr lang="en-IN"/>
        </a:p>
      </dgm:t>
    </dgm:pt>
    <dgm:pt modelId="{1C6C9FE1-6BEE-4105-B1B4-582C387B8473}" type="pres">
      <dgm:prSet presAssocID="{FD30C5B1-5512-4E21-96A5-68B34BAD1991}" presName="linear" presStyleCnt="0">
        <dgm:presLayoutVars>
          <dgm:dir/>
          <dgm:animLvl val="lvl"/>
          <dgm:resizeHandles val="exact"/>
        </dgm:presLayoutVars>
      </dgm:prSet>
      <dgm:spPr/>
      <dgm:t>
        <a:bodyPr/>
        <a:lstStyle/>
        <a:p>
          <a:endParaRPr lang="en-IN"/>
        </a:p>
      </dgm:t>
    </dgm:pt>
    <dgm:pt modelId="{EDFC93F9-3858-4F32-8A93-A1B56AB296F0}" type="pres">
      <dgm:prSet presAssocID="{25352868-FBF8-4B1B-85E4-3843E18B8A38}" presName="parentLin" presStyleCnt="0"/>
      <dgm:spPr/>
    </dgm:pt>
    <dgm:pt modelId="{F5C67E7F-22C9-4C13-8ECF-B22FC97D2147}" type="pres">
      <dgm:prSet presAssocID="{25352868-FBF8-4B1B-85E4-3843E18B8A38}" presName="parentLeftMargin" presStyleLbl="node1" presStyleIdx="0" presStyleCnt="5"/>
      <dgm:spPr/>
      <dgm:t>
        <a:bodyPr/>
        <a:lstStyle/>
        <a:p>
          <a:endParaRPr lang="en-IN"/>
        </a:p>
      </dgm:t>
    </dgm:pt>
    <dgm:pt modelId="{D3F770D7-A897-489E-9055-22A7058D7710}" type="pres">
      <dgm:prSet presAssocID="{25352868-FBF8-4B1B-85E4-3843E18B8A38}" presName="parentText" presStyleLbl="node1" presStyleIdx="0" presStyleCnt="5">
        <dgm:presLayoutVars>
          <dgm:chMax val="0"/>
          <dgm:bulletEnabled val="1"/>
        </dgm:presLayoutVars>
      </dgm:prSet>
      <dgm:spPr/>
      <dgm:t>
        <a:bodyPr/>
        <a:lstStyle/>
        <a:p>
          <a:endParaRPr lang="en-IN"/>
        </a:p>
      </dgm:t>
    </dgm:pt>
    <dgm:pt modelId="{FC2925F3-14FA-47C0-B4A2-ACB85E15DB3A}" type="pres">
      <dgm:prSet presAssocID="{25352868-FBF8-4B1B-85E4-3843E18B8A38}" presName="negativeSpace" presStyleCnt="0"/>
      <dgm:spPr/>
    </dgm:pt>
    <dgm:pt modelId="{06AC8D32-5B92-4630-BD20-155A17A4DC6A}" type="pres">
      <dgm:prSet presAssocID="{25352868-FBF8-4B1B-85E4-3843E18B8A38}" presName="childText" presStyleLbl="conFgAcc1" presStyleIdx="0" presStyleCnt="5">
        <dgm:presLayoutVars>
          <dgm:bulletEnabled val="1"/>
        </dgm:presLayoutVars>
      </dgm:prSet>
      <dgm:spPr/>
    </dgm:pt>
    <dgm:pt modelId="{84A9FDE1-CC14-4A41-B322-B37E208E0D43}" type="pres">
      <dgm:prSet presAssocID="{20F14AB4-22DB-4D83-86DD-301AC2B0A7A8}" presName="spaceBetweenRectangles" presStyleCnt="0"/>
      <dgm:spPr/>
    </dgm:pt>
    <dgm:pt modelId="{C81C08F1-2779-4508-AE53-DEEBCFAE64DF}" type="pres">
      <dgm:prSet presAssocID="{7B31FC15-0165-40B0-ADD8-1C2B66DC1EE1}" presName="parentLin" presStyleCnt="0"/>
      <dgm:spPr/>
    </dgm:pt>
    <dgm:pt modelId="{53A58002-8C88-478A-BA25-6F79BCEBEB61}" type="pres">
      <dgm:prSet presAssocID="{7B31FC15-0165-40B0-ADD8-1C2B66DC1EE1}" presName="parentLeftMargin" presStyleLbl="node1" presStyleIdx="0" presStyleCnt="5"/>
      <dgm:spPr/>
      <dgm:t>
        <a:bodyPr/>
        <a:lstStyle/>
        <a:p>
          <a:endParaRPr lang="en-IN"/>
        </a:p>
      </dgm:t>
    </dgm:pt>
    <dgm:pt modelId="{62ECC4BE-2498-4A11-894A-D863E9A22182}" type="pres">
      <dgm:prSet presAssocID="{7B31FC15-0165-40B0-ADD8-1C2B66DC1EE1}" presName="parentText" presStyleLbl="node1" presStyleIdx="1" presStyleCnt="5">
        <dgm:presLayoutVars>
          <dgm:chMax val="0"/>
          <dgm:bulletEnabled val="1"/>
        </dgm:presLayoutVars>
      </dgm:prSet>
      <dgm:spPr/>
      <dgm:t>
        <a:bodyPr/>
        <a:lstStyle/>
        <a:p>
          <a:endParaRPr lang="en-IN"/>
        </a:p>
      </dgm:t>
    </dgm:pt>
    <dgm:pt modelId="{9BCF5791-998B-4441-93F5-9873D1449521}" type="pres">
      <dgm:prSet presAssocID="{7B31FC15-0165-40B0-ADD8-1C2B66DC1EE1}" presName="negativeSpace" presStyleCnt="0"/>
      <dgm:spPr/>
    </dgm:pt>
    <dgm:pt modelId="{84F86677-1CD4-4A91-9A8D-FE85BCDC57D4}" type="pres">
      <dgm:prSet presAssocID="{7B31FC15-0165-40B0-ADD8-1C2B66DC1EE1}" presName="childText" presStyleLbl="conFgAcc1" presStyleIdx="1" presStyleCnt="5">
        <dgm:presLayoutVars>
          <dgm:bulletEnabled val="1"/>
        </dgm:presLayoutVars>
      </dgm:prSet>
      <dgm:spPr/>
    </dgm:pt>
    <dgm:pt modelId="{2F9382FE-D609-4DB5-A4B5-E4892C89B511}" type="pres">
      <dgm:prSet presAssocID="{37EE0DF6-41DA-40DF-824E-159575A8BCCA}" presName="spaceBetweenRectangles" presStyleCnt="0"/>
      <dgm:spPr/>
    </dgm:pt>
    <dgm:pt modelId="{89437A65-403C-4DD9-AF68-99AE9399BAA2}" type="pres">
      <dgm:prSet presAssocID="{91BC75BB-C08B-4DF2-B278-A5942A8FD79B}" presName="parentLin" presStyleCnt="0"/>
      <dgm:spPr/>
    </dgm:pt>
    <dgm:pt modelId="{6943BA94-11A3-4BAE-A159-FE87B43F7B1F}" type="pres">
      <dgm:prSet presAssocID="{91BC75BB-C08B-4DF2-B278-A5942A8FD79B}" presName="parentLeftMargin" presStyleLbl="node1" presStyleIdx="1" presStyleCnt="5"/>
      <dgm:spPr/>
      <dgm:t>
        <a:bodyPr/>
        <a:lstStyle/>
        <a:p>
          <a:endParaRPr lang="en-IN"/>
        </a:p>
      </dgm:t>
    </dgm:pt>
    <dgm:pt modelId="{A5118F83-D5A1-47A0-B38A-559712A3BC46}" type="pres">
      <dgm:prSet presAssocID="{91BC75BB-C08B-4DF2-B278-A5942A8FD79B}" presName="parentText" presStyleLbl="node1" presStyleIdx="2" presStyleCnt="5">
        <dgm:presLayoutVars>
          <dgm:chMax val="0"/>
          <dgm:bulletEnabled val="1"/>
        </dgm:presLayoutVars>
      </dgm:prSet>
      <dgm:spPr/>
      <dgm:t>
        <a:bodyPr/>
        <a:lstStyle/>
        <a:p>
          <a:endParaRPr lang="en-IN"/>
        </a:p>
      </dgm:t>
    </dgm:pt>
    <dgm:pt modelId="{C250E79D-BB52-447C-A0A0-9C36D3939108}" type="pres">
      <dgm:prSet presAssocID="{91BC75BB-C08B-4DF2-B278-A5942A8FD79B}" presName="negativeSpace" presStyleCnt="0"/>
      <dgm:spPr/>
    </dgm:pt>
    <dgm:pt modelId="{CE2CE1C5-2A6F-45B4-A620-04B8FA8A4FC1}" type="pres">
      <dgm:prSet presAssocID="{91BC75BB-C08B-4DF2-B278-A5942A8FD79B}" presName="childText" presStyleLbl="conFgAcc1" presStyleIdx="2" presStyleCnt="5">
        <dgm:presLayoutVars>
          <dgm:bulletEnabled val="1"/>
        </dgm:presLayoutVars>
      </dgm:prSet>
      <dgm:spPr/>
    </dgm:pt>
    <dgm:pt modelId="{7942DA54-94BF-42F9-9143-D5BE2478707E}" type="pres">
      <dgm:prSet presAssocID="{E3B7D576-09CF-4E2D-A547-A0CCA507C5A5}" presName="spaceBetweenRectangles" presStyleCnt="0"/>
      <dgm:spPr/>
    </dgm:pt>
    <dgm:pt modelId="{3C2C71C0-45E6-4011-BD97-CFE2E7DF2908}" type="pres">
      <dgm:prSet presAssocID="{D8E4CD99-2CA7-4731-825B-51B7545CE933}" presName="parentLin" presStyleCnt="0"/>
      <dgm:spPr/>
    </dgm:pt>
    <dgm:pt modelId="{C1ADB4C9-BEDF-426D-AD95-5F33CB4DFDF8}" type="pres">
      <dgm:prSet presAssocID="{D8E4CD99-2CA7-4731-825B-51B7545CE933}" presName="parentLeftMargin" presStyleLbl="node1" presStyleIdx="2" presStyleCnt="5"/>
      <dgm:spPr/>
      <dgm:t>
        <a:bodyPr/>
        <a:lstStyle/>
        <a:p>
          <a:endParaRPr lang="en-IN"/>
        </a:p>
      </dgm:t>
    </dgm:pt>
    <dgm:pt modelId="{67A215BC-C8DF-4BD3-9E8F-203968F21FD6}" type="pres">
      <dgm:prSet presAssocID="{D8E4CD99-2CA7-4731-825B-51B7545CE933}" presName="parentText" presStyleLbl="node1" presStyleIdx="3" presStyleCnt="5">
        <dgm:presLayoutVars>
          <dgm:chMax val="0"/>
          <dgm:bulletEnabled val="1"/>
        </dgm:presLayoutVars>
      </dgm:prSet>
      <dgm:spPr/>
      <dgm:t>
        <a:bodyPr/>
        <a:lstStyle/>
        <a:p>
          <a:endParaRPr lang="en-IN"/>
        </a:p>
      </dgm:t>
    </dgm:pt>
    <dgm:pt modelId="{2AAE843D-13F8-4BC9-9FE5-81608E7B7C78}" type="pres">
      <dgm:prSet presAssocID="{D8E4CD99-2CA7-4731-825B-51B7545CE933}" presName="negativeSpace" presStyleCnt="0"/>
      <dgm:spPr/>
    </dgm:pt>
    <dgm:pt modelId="{45115CFA-0728-4E1E-8103-5C83642EA2F0}" type="pres">
      <dgm:prSet presAssocID="{D8E4CD99-2CA7-4731-825B-51B7545CE933}" presName="childText" presStyleLbl="conFgAcc1" presStyleIdx="3" presStyleCnt="5">
        <dgm:presLayoutVars>
          <dgm:bulletEnabled val="1"/>
        </dgm:presLayoutVars>
      </dgm:prSet>
      <dgm:spPr/>
    </dgm:pt>
    <dgm:pt modelId="{DA07DDD4-6369-40AE-A857-66A1194D0F25}" type="pres">
      <dgm:prSet presAssocID="{6FC0CBE7-0DD9-4352-9D6E-8292707AF1CE}" presName="spaceBetweenRectangles" presStyleCnt="0"/>
      <dgm:spPr/>
    </dgm:pt>
    <dgm:pt modelId="{D53AB049-9EDA-488C-BA9F-BB4AECDDDF7E}" type="pres">
      <dgm:prSet presAssocID="{5C3489F2-2016-4D00-B3C4-9E0D98F58F7C}" presName="parentLin" presStyleCnt="0"/>
      <dgm:spPr/>
    </dgm:pt>
    <dgm:pt modelId="{67A79B3E-09D0-46D5-ACCF-390BDD9B5D28}" type="pres">
      <dgm:prSet presAssocID="{5C3489F2-2016-4D00-B3C4-9E0D98F58F7C}" presName="parentLeftMargin" presStyleLbl="node1" presStyleIdx="3" presStyleCnt="5"/>
      <dgm:spPr/>
      <dgm:t>
        <a:bodyPr/>
        <a:lstStyle/>
        <a:p>
          <a:endParaRPr lang="en-IN"/>
        </a:p>
      </dgm:t>
    </dgm:pt>
    <dgm:pt modelId="{DAC66D3F-3A3A-405B-8808-534FA7720A3A}" type="pres">
      <dgm:prSet presAssocID="{5C3489F2-2016-4D00-B3C4-9E0D98F58F7C}" presName="parentText" presStyleLbl="node1" presStyleIdx="4" presStyleCnt="5">
        <dgm:presLayoutVars>
          <dgm:chMax val="0"/>
          <dgm:bulletEnabled val="1"/>
        </dgm:presLayoutVars>
      </dgm:prSet>
      <dgm:spPr/>
      <dgm:t>
        <a:bodyPr/>
        <a:lstStyle/>
        <a:p>
          <a:endParaRPr lang="en-IN"/>
        </a:p>
      </dgm:t>
    </dgm:pt>
    <dgm:pt modelId="{CCFEF57E-863D-4EBA-B55D-F0E6C46CF60A}" type="pres">
      <dgm:prSet presAssocID="{5C3489F2-2016-4D00-B3C4-9E0D98F58F7C}" presName="negativeSpace" presStyleCnt="0"/>
      <dgm:spPr/>
    </dgm:pt>
    <dgm:pt modelId="{A00A5C76-0F8C-419D-98D7-870153D8FF28}" type="pres">
      <dgm:prSet presAssocID="{5C3489F2-2016-4D00-B3C4-9E0D98F58F7C}" presName="childText" presStyleLbl="conFgAcc1" presStyleIdx="4" presStyleCnt="5">
        <dgm:presLayoutVars>
          <dgm:bulletEnabled val="1"/>
        </dgm:presLayoutVars>
      </dgm:prSet>
      <dgm:spPr/>
    </dgm:pt>
  </dgm:ptLst>
  <dgm:cxnLst>
    <dgm:cxn modelId="{0C15867F-1323-401A-A1AA-6CF3BE484901}" type="presOf" srcId="{25352868-FBF8-4B1B-85E4-3843E18B8A38}" destId="{F5C67E7F-22C9-4C13-8ECF-B22FC97D2147}" srcOrd="0" destOrd="0" presId="urn:microsoft.com/office/officeart/2005/8/layout/list1"/>
    <dgm:cxn modelId="{7C68B41C-0B77-43BB-87CF-142D9608AEFE}" type="presOf" srcId="{25352868-FBF8-4B1B-85E4-3843E18B8A38}" destId="{D3F770D7-A897-489E-9055-22A7058D7710}" srcOrd="1" destOrd="0" presId="urn:microsoft.com/office/officeart/2005/8/layout/list1"/>
    <dgm:cxn modelId="{C33CAD42-F1CC-43E4-B133-2B8DC642D8D7}" type="presOf" srcId="{5C3489F2-2016-4D00-B3C4-9E0D98F58F7C}" destId="{DAC66D3F-3A3A-405B-8808-534FA7720A3A}" srcOrd="1" destOrd="0" presId="urn:microsoft.com/office/officeart/2005/8/layout/list1"/>
    <dgm:cxn modelId="{93963972-F321-4995-ABFF-52DC09BC8AC8}" type="presOf" srcId="{91BC75BB-C08B-4DF2-B278-A5942A8FD79B}" destId="{A5118F83-D5A1-47A0-B38A-559712A3BC46}" srcOrd="1" destOrd="0" presId="urn:microsoft.com/office/officeart/2005/8/layout/list1"/>
    <dgm:cxn modelId="{F0CBA1BC-AF0C-4062-A155-EFD25E6D170D}" srcId="{FD30C5B1-5512-4E21-96A5-68B34BAD1991}" destId="{D8E4CD99-2CA7-4731-825B-51B7545CE933}" srcOrd="3" destOrd="0" parTransId="{3AC6330F-DE25-4435-87E4-D8ADCF361674}" sibTransId="{6FC0CBE7-0DD9-4352-9D6E-8292707AF1CE}"/>
    <dgm:cxn modelId="{3B4CC42B-78CF-4F4A-925A-1553038D0F43}" type="presOf" srcId="{5C3489F2-2016-4D00-B3C4-9E0D98F58F7C}" destId="{67A79B3E-09D0-46D5-ACCF-390BDD9B5D28}" srcOrd="0" destOrd="0" presId="urn:microsoft.com/office/officeart/2005/8/layout/list1"/>
    <dgm:cxn modelId="{FE83E4C5-0813-4E99-AF71-F172097F2242}" srcId="{FD30C5B1-5512-4E21-96A5-68B34BAD1991}" destId="{7B31FC15-0165-40B0-ADD8-1C2B66DC1EE1}" srcOrd="1" destOrd="0" parTransId="{369CB0CD-A086-4AF0-8AC1-90B29BC022E9}" sibTransId="{37EE0DF6-41DA-40DF-824E-159575A8BCCA}"/>
    <dgm:cxn modelId="{FB6F550B-2021-4879-AEDB-E590B878415A}" type="presOf" srcId="{7B31FC15-0165-40B0-ADD8-1C2B66DC1EE1}" destId="{53A58002-8C88-478A-BA25-6F79BCEBEB61}" srcOrd="0" destOrd="0" presId="urn:microsoft.com/office/officeart/2005/8/layout/list1"/>
    <dgm:cxn modelId="{2E8129DD-743B-44B1-9CFC-E3F7753F16BC}" srcId="{FD30C5B1-5512-4E21-96A5-68B34BAD1991}" destId="{5C3489F2-2016-4D00-B3C4-9E0D98F58F7C}" srcOrd="4" destOrd="0" parTransId="{EE5AA868-619C-46F5-8C76-50C922A21890}" sibTransId="{C6227F3C-6D93-4C26-A1E2-593F4ABA5675}"/>
    <dgm:cxn modelId="{249A5810-4697-4B14-AECF-10FCE1621243}" type="presOf" srcId="{D8E4CD99-2CA7-4731-825B-51B7545CE933}" destId="{67A215BC-C8DF-4BD3-9E8F-203968F21FD6}" srcOrd="1" destOrd="0" presId="urn:microsoft.com/office/officeart/2005/8/layout/list1"/>
    <dgm:cxn modelId="{E1B11661-28D6-4ECA-B661-38AC99E386A1}" srcId="{FD30C5B1-5512-4E21-96A5-68B34BAD1991}" destId="{25352868-FBF8-4B1B-85E4-3843E18B8A38}" srcOrd="0" destOrd="0" parTransId="{48D67A49-278D-479D-B556-0141E0AAF47E}" sibTransId="{20F14AB4-22DB-4D83-86DD-301AC2B0A7A8}"/>
    <dgm:cxn modelId="{A53D06F9-A574-42F8-8E0F-E32A95CD0099}" type="presOf" srcId="{FD30C5B1-5512-4E21-96A5-68B34BAD1991}" destId="{1C6C9FE1-6BEE-4105-B1B4-582C387B8473}" srcOrd="0" destOrd="0" presId="urn:microsoft.com/office/officeart/2005/8/layout/list1"/>
    <dgm:cxn modelId="{079B8090-3310-40AA-9C6F-ED0F41E935C7}" type="presOf" srcId="{7B31FC15-0165-40B0-ADD8-1C2B66DC1EE1}" destId="{62ECC4BE-2498-4A11-894A-D863E9A22182}" srcOrd="1" destOrd="0" presId="urn:microsoft.com/office/officeart/2005/8/layout/list1"/>
    <dgm:cxn modelId="{04955ECF-C888-441D-AB8D-9AE25C9C77AA}" srcId="{FD30C5B1-5512-4E21-96A5-68B34BAD1991}" destId="{91BC75BB-C08B-4DF2-B278-A5942A8FD79B}" srcOrd="2" destOrd="0" parTransId="{AA460FF5-F032-4DE5-A40D-0D39F6641414}" sibTransId="{E3B7D576-09CF-4E2D-A547-A0CCA507C5A5}"/>
    <dgm:cxn modelId="{62BBCB46-CF6B-421A-85A3-D504068A8327}" type="presOf" srcId="{91BC75BB-C08B-4DF2-B278-A5942A8FD79B}" destId="{6943BA94-11A3-4BAE-A159-FE87B43F7B1F}" srcOrd="0" destOrd="0" presId="urn:microsoft.com/office/officeart/2005/8/layout/list1"/>
    <dgm:cxn modelId="{12C3D8EF-FB00-492A-B282-3FA21CC0D422}" type="presOf" srcId="{D8E4CD99-2CA7-4731-825B-51B7545CE933}" destId="{C1ADB4C9-BEDF-426D-AD95-5F33CB4DFDF8}" srcOrd="0" destOrd="0" presId="urn:microsoft.com/office/officeart/2005/8/layout/list1"/>
    <dgm:cxn modelId="{EB21F026-B677-4DFA-94B5-61917CF45DD7}" type="presParOf" srcId="{1C6C9FE1-6BEE-4105-B1B4-582C387B8473}" destId="{EDFC93F9-3858-4F32-8A93-A1B56AB296F0}" srcOrd="0" destOrd="0" presId="urn:microsoft.com/office/officeart/2005/8/layout/list1"/>
    <dgm:cxn modelId="{08E924DC-0B88-4B83-A869-11CA681086BF}" type="presParOf" srcId="{EDFC93F9-3858-4F32-8A93-A1B56AB296F0}" destId="{F5C67E7F-22C9-4C13-8ECF-B22FC97D2147}" srcOrd="0" destOrd="0" presId="urn:microsoft.com/office/officeart/2005/8/layout/list1"/>
    <dgm:cxn modelId="{3BCF1042-9C75-484E-8411-14E7FB4209D9}" type="presParOf" srcId="{EDFC93F9-3858-4F32-8A93-A1B56AB296F0}" destId="{D3F770D7-A897-489E-9055-22A7058D7710}" srcOrd="1" destOrd="0" presId="urn:microsoft.com/office/officeart/2005/8/layout/list1"/>
    <dgm:cxn modelId="{8030F188-2C9D-4171-8CAF-A1A4DBD3CE16}" type="presParOf" srcId="{1C6C9FE1-6BEE-4105-B1B4-582C387B8473}" destId="{FC2925F3-14FA-47C0-B4A2-ACB85E15DB3A}" srcOrd="1" destOrd="0" presId="urn:microsoft.com/office/officeart/2005/8/layout/list1"/>
    <dgm:cxn modelId="{0CC51D67-8FA2-4E90-8F95-4A4F9756AE65}" type="presParOf" srcId="{1C6C9FE1-6BEE-4105-B1B4-582C387B8473}" destId="{06AC8D32-5B92-4630-BD20-155A17A4DC6A}" srcOrd="2" destOrd="0" presId="urn:microsoft.com/office/officeart/2005/8/layout/list1"/>
    <dgm:cxn modelId="{16AAE1A8-57C5-4FDD-B689-551DE9A4C499}" type="presParOf" srcId="{1C6C9FE1-6BEE-4105-B1B4-582C387B8473}" destId="{84A9FDE1-CC14-4A41-B322-B37E208E0D43}" srcOrd="3" destOrd="0" presId="urn:microsoft.com/office/officeart/2005/8/layout/list1"/>
    <dgm:cxn modelId="{7B84F092-8F32-4A3E-9D96-CDC990E539D1}" type="presParOf" srcId="{1C6C9FE1-6BEE-4105-B1B4-582C387B8473}" destId="{C81C08F1-2779-4508-AE53-DEEBCFAE64DF}" srcOrd="4" destOrd="0" presId="urn:microsoft.com/office/officeart/2005/8/layout/list1"/>
    <dgm:cxn modelId="{7ADA8DDD-BAEB-4937-B752-F2D042D8A05C}" type="presParOf" srcId="{C81C08F1-2779-4508-AE53-DEEBCFAE64DF}" destId="{53A58002-8C88-478A-BA25-6F79BCEBEB61}" srcOrd="0" destOrd="0" presId="urn:microsoft.com/office/officeart/2005/8/layout/list1"/>
    <dgm:cxn modelId="{FD68FB54-3A53-4C53-A69A-6053199D3F31}" type="presParOf" srcId="{C81C08F1-2779-4508-AE53-DEEBCFAE64DF}" destId="{62ECC4BE-2498-4A11-894A-D863E9A22182}" srcOrd="1" destOrd="0" presId="urn:microsoft.com/office/officeart/2005/8/layout/list1"/>
    <dgm:cxn modelId="{867C29DA-CC4E-4D13-972B-15688D3493EE}" type="presParOf" srcId="{1C6C9FE1-6BEE-4105-B1B4-582C387B8473}" destId="{9BCF5791-998B-4441-93F5-9873D1449521}" srcOrd="5" destOrd="0" presId="urn:microsoft.com/office/officeart/2005/8/layout/list1"/>
    <dgm:cxn modelId="{D052C636-2BF7-4DB3-95BA-D5D86CB0763E}" type="presParOf" srcId="{1C6C9FE1-6BEE-4105-B1B4-582C387B8473}" destId="{84F86677-1CD4-4A91-9A8D-FE85BCDC57D4}" srcOrd="6" destOrd="0" presId="urn:microsoft.com/office/officeart/2005/8/layout/list1"/>
    <dgm:cxn modelId="{8D49962D-77EA-4720-9C83-E8091C042A0E}" type="presParOf" srcId="{1C6C9FE1-6BEE-4105-B1B4-582C387B8473}" destId="{2F9382FE-D609-4DB5-A4B5-E4892C89B511}" srcOrd="7" destOrd="0" presId="urn:microsoft.com/office/officeart/2005/8/layout/list1"/>
    <dgm:cxn modelId="{61CB1A23-741C-47BF-9D5F-13F8000197C4}" type="presParOf" srcId="{1C6C9FE1-6BEE-4105-B1B4-582C387B8473}" destId="{89437A65-403C-4DD9-AF68-99AE9399BAA2}" srcOrd="8" destOrd="0" presId="urn:microsoft.com/office/officeart/2005/8/layout/list1"/>
    <dgm:cxn modelId="{D5E8C266-A08D-4E37-B39E-AA724087FE51}" type="presParOf" srcId="{89437A65-403C-4DD9-AF68-99AE9399BAA2}" destId="{6943BA94-11A3-4BAE-A159-FE87B43F7B1F}" srcOrd="0" destOrd="0" presId="urn:microsoft.com/office/officeart/2005/8/layout/list1"/>
    <dgm:cxn modelId="{66A87988-63D4-4795-95D7-962AAB35FD07}" type="presParOf" srcId="{89437A65-403C-4DD9-AF68-99AE9399BAA2}" destId="{A5118F83-D5A1-47A0-B38A-559712A3BC46}" srcOrd="1" destOrd="0" presId="urn:microsoft.com/office/officeart/2005/8/layout/list1"/>
    <dgm:cxn modelId="{8C0F51A8-6042-4F0C-88E7-B46DD23D387F}" type="presParOf" srcId="{1C6C9FE1-6BEE-4105-B1B4-582C387B8473}" destId="{C250E79D-BB52-447C-A0A0-9C36D3939108}" srcOrd="9" destOrd="0" presId="urn:microsoft.com/office/officeart/2005/8/layout/list1"/>
    <dgm:cxn modelId="{BBFF3C3A-9F9D-4106-9353-09155037D6B5}" type="presParOf" srcId="{1C6C9FE1-6BEE-4105-B1B4-582C387B8473}" destId="{CE2CE1C5-2A6F-45B4-A620-04B8FA8A4FC1}" srcOrd="10" destOrd="0" presId="urn:microsoft.com/office/officeart/2005/8/layout/list1"/>
    <dgm:cxn modelId="{072C1B45-8142-4403-9F9D-1943B2743C00}" type="presParOf" srcId="{1C6C9FE1-6BEE-4105-B1B4-582C387B8473}" destId="{7942DA54-94BF-42F9-9143-D5BE2478707E}" srcOrd="11" destOrd="0" presId="urn:microsoft.com/office/officeart/2005/8/layout/list1"/>
    <dgm:cxn modelId="{F2961111-D9D0-4467-BF93-90FFA2DA499D}" type="presParOf" srcId="{1C6C9FE1-6BEE-4105-B1B4-582C387B8473}" destId="{3C2C71C0-45E6-4011-BD97-CFE2E7DF2908}" srcOrd="12" destOrd="0" presId="urn:microsoft.com/office/officeart/2005/8/layout/list1"/>
    <dgm:cxn modelId="{5786B793-CE31-4C09-BFAA-D75B50F7197E}" type="presParOf" srcId="{3C2C71C0-45E6-4011-BD97-CFE2E7DF2908}" destId="{C1ADB4C9-BEDF-426D-AD95-5F33CB4DFDF8}" srcOrd="0" destOrd="0" presId="urn:microsoft.com/office/officeart/2005/8/layout/list1"/>
    <dgm:cxn modelId="{2CB54829-DA65-4007-AD34-3D8D6594D270}" type="presParOf" srcId="{3C2C71C0-45E6-4011-BD97-CFE2E7DF2908}" destId="{67A215BC-C8DF-4BD3-9E8F-203968F21FD6}" srcOrd="1" destOrd="0" presId="urn:microsoft.com/office/officeart/2005/8/layout/list1"/>
    <dgm:cxn modelId="{B941B735-E4D0-47A9-9C95-94D3D2513E48}" type="presParOf" srcId="{1C6C9FE1-6BEE-4105-B1B4-582C387B8473}" destId="{2AAE843D-13F8-4BC9-9FE5-81608E7B7C78}" srcOrd="13" destOrd="0" presId="urn:microsoft.com/office/officeart/2005/8/layout/list1"/>
    <dgm:cxn modelId="{3D0778DA-2990-464F-B79E-096564CA95A1}" type="presParOf" srcId="{1C6C9FE1-6BEE-4105-B1B4-582C387B8473}" destId="{45115CFA-0728-4E1E-8103-5C83642EA2F0}" srcOrd="14" destOrd="0" presId="urn:microsoft.com/office/officeart/2005/8/layout/list1"/>
    <dgm:cxn modelId="{CA72921B-980D-4DBD-9668-19237E0B8EC2}" type="presParOf" srcId="{1C6C9FE1-6BEE-4105-B1B4-582C387B8473}" destId="{DA07DDD4-6369-40AE-A857-66A1194D0F25}" srcOrd="15" destOrd="0" presId="urn:microsoft.com/office/officeart/2005/8/layout/list1"/>
    <dgm:cxn modelId="{40D4371E-6407-4BDB-B1E7-9D360677B1F5}" type="presParOf" srcId="{1C6C9FE1-6BEE-4105-B1B4-582C387B8473}" destId="{D53AB049-9EDA-488C-BA9F-BB4AECDDDF7E}" srcOrd="16" destOrd="0" presId="urn:microsoft.com/office/officeart/2005/8/layout/list1"/>
    <dgm:cxn modelId="{9CD81101-BAED-471F-9ED8-DC8EB078C5C8}" type="presParOf" srcId="{D53AB049-9EDA-488C-BA9F-BB4AECDDDF7E}" destId="{67A79B3E-09D0-46D5-ACCF-390BDD9B5D28}" srcOrd="0" destOrd="0" presId="urn:microsoft.com/office/officeart/2005/8/layout/list1"/>
    <dgm:cxn modelId="{55092E8D-3F55-46CA-826B-B5BF1EFE87CC}" type="presParOf" srcId="{D53AB049-9EDA-488C-BA9F-BB4AECDDDF7E}" destId="{DAC66D3F-3A3A-405B-8808-534FA7720A3A}" srcOrd="1" destOrd="0" presId="urn:microsoft.com/office/officeart/2005/8/layout/list1"/>
    <dgm:cxn modelId="{CF291704-1375-4840-92EE-D92A974C5169}" type="presParOf" srcId="{1C6C9FE1-6BEE-4105-B1B4-582C387B8473}" destId="{CCFEF57E-863D-4EBA-B55D-F0E6C46CF60A}" srcOrd="17" destOrd="0" presId="urn:microsoft.com/office/officeart/2005/8/layout/list1"/>
    <dgm:cxn modelId="{E1CBE589-0123-4BD0-BE29-CC5436D5D216}" type="presParOf" srcId="{1C6C9FE1-6BEE-4105-B1B4-582C387B8473}" destId="{A00A5C76-0F8C-419D-98D7-870153D8FF28}"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D168D4-4E66-4D3B-8079-FD58DBE6228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IN"/>
        </a:p>
      </dgm:t>
    </dgm:pt>
    <dgm:pt modelId="{295DAB82-FC96-4723-B170-4FA4207A5968}">
      <dgm:prSet phldrT="[Text]"/>
      <dgm:spPr/>
      <dgm:t>
        <a:bodyPr/>
        <a:lstStyle/>
        <a:p>
          <a:r>
            <a:rPr lang="en-IN" dirty="0" smtClean="0"/>
            <a:t>Banker </a:t>
          </a:r>
          <a:endParaRPr lang="en-IN" dirty="0"/>
        </a:p>
      </dgm:t>
    </dgm:pt>
    <dgm:pt modelId="{89BBB543-38AF-4645-B0E0-7C25780D8943}" type="parTrans" cxnId="{BDA7D87C-F7AB-4FD0-B55E-A7F895528FAA}">
      <dgm:prSet/>
      <dgm:spPr/>
      <dgm:t>
        <a:bodyPr/>
        <a:lstStyle/>
        <a:p>
          <a:endParaRPr lang="en-IN"/>
        </a:p>
      </dgm:t>
    </dgm:pt>
    <dgm:pt modelId="{460C9ED8-FEE8-43EF-B5E1-5BA8F262292F}" type="sibTrans" cxnId="{BDA7D87C-F7AB-4FD0-B55E-A7F895528FAA}">
      <dgm:prSet/>
      <dgm:spPr/>
      <dgm:t>
        <a:bodyPr/>
        <a:lstStyle/>
        <a:p>
          <a:endParaRPr lang="en-IN"/>
        </a:p>
      </dgm:t>
    </dgm:pt>
    <dgm:pt modelId="{9741D886-9226-4A45-994E-6C6933122E00}">
      <dgm:prSet phldrT="[Text]"/>
      <dgm:spPr/>
      <dgm:t>
        <a:bodyPr/>
        <a:lstStyle/>
        <a:p>
          <a:r>
            <a:rPr lang="en-IN" dirty="0" smtClean="0"/>
            <a:t>Customer </a:t>
          </a:r>
          <a:endParaRPr lang="en-IN" dirty="0"/>
        </a:p>
      </dgm:t>
    </dgm:pt>
    <dgm:pt modelId="{E7C9EC05-902F-4903-B8A2-CEAE529793B8}" type="parTrans" cxnId="{BC702E4C-F4E2-4C1B-91D2-4DA11C67DBE6}">
      <dgm:prSet/>
      <dgm:spPr/>
      <dgm:t>
        <a:bodyPr/>
        <a:lstStyle/>
        <a:p>
          <a:endParaRPr lang="en-IN"/>
        </a:p>
      </dgm:t>
    </dgm:pt>
    <dgm:pt modelId="{7C1DC97C-B293-4436-AB59-EB32275E95A2}" type="sibTrans" cxnId="{BC702E4C-F4E2-4C1B-91D2-4DA11C67DBE6}">
      <dgm:prSet/>
      <dgm:spPr/>
      <dgm:t>
        <a:bodyPr/>
        <a:lstStyle/>
        <a:p>
          <a:endParaRPr lang="en-IN"/>
        </a:p>
      </dgm:t>
    </dgm:pt>
    <dgm:pt modelId="{46CD6B4F-FC5F-4282-AD99-48F54CD2644F}">
      <dgm:prSet phldrT="[Text]"/>
      <dgm:spPr/>
      <dgm:t>
        <a:bodyPr/>
        <a:lstStyle/>
        <a:p>
          <a:r>
            <a:rPr lang="en-IN" dirty="0" smtClean="0"/>
            <a:t>Debtor </a:t>
          </a:r>
          <a:endParaRPr lang="en-IN" dirty="0"/>
        </a:p>
      </dgm:t>
    </dgm:pt>
    <dgm:pt modelId="{09BBF3FD-CEF6-446D-81CD-BCC4C4E8E0AC}" type="parTrans" cxnId="{24FEDD5C-39AB-474C-9C44-AE4DFB34F793}">
      <dgm:prSet/>
      <dgm:spPr/>
      <dgm:t>
        <a:bodyPr/>
        <a:lstStyle/>
        <a:p>
          <a:endParaRPr lang="en-IN"/>
        </a:p>
      </dgm:t>
    </dgm:pt>
    <dgm:pt modelId="{1B90CC05-AAE7-465F-AEDF-82787F2DB0D5}" type="sibTrans" cxnId="{24FEDD5C-39AB-474C-9C44-AE4DFB34F793}">
      <dgm:prSet/>
      <dgm:spPr/>
      <dgm:t>
        <a:bodyPr/>
        <a:lstStyle/>
        <a:p>
          <a:endParaRPr lang="en-IN"/>
        </a:p>
      </dgm:t>
    </dgm:pt>
    <dgm:pt modelId="{60A59E96-3057-4BED-8EF5-1B2CE1E3DE91}">
      <dgm:prSet phldrT="[Text]"/>
      <dgm:spPr/>
      <dgm:t>
        <a:bodyPr/>
        <a:lstStyle/>
        <a:p>
          <a:r>
            <a:rPr lang="en-IN" dirty="0" smtClean="0"/>
            <a:t>Creditor </a:t>
          </a:r>
          <a:endParaRPr lang="en-IN" dirty="0"/>
        </a:p>
      </dgm:t>
    </dgm:pt>
    <dgm:pt modelId="{C25C353C-42CF-4E87-A1F7-795D843C2CD6}" type="parTrans" cxnId="{ACDCDE32-7497-48BC-B9B4-3B176A6E0C30}">
      <dgm:prSet/>
      <dgm:spPr/>
      <dgm:t>
        <a:bodyPr/>
        <a:lstStyle/>
        <a:p>
          <a:endParaRPr lang="en-IN"/>
        </a:p>
      </dgm:t>
    </dgm:pt>
    <dgm:pt modelId="{CDFAC28B-4F40-4184-A93E-05EAB6BBC43D}" type="sibTrans" cxnId="{ACDCDE32-7497-48BC-B9B4-3B176A6E0C30}">
      <dgm:prSet/>
      <dgm:spPr/>
      <dgm:t>
        <a:bodyPr/>
        <a:lstStyle/>
        <a:p>
          <a:endParaRPr lang="en-IN"/>
        </a:p>
      </dgm:t>
    </dgm:pt>
    <dgm:pt modelId="{AC8BF94D-03AC-4B17-B698-1347B3B41619}" type="pres">
      <dgm:prSet presAssocID="{6CD168D4-4E66-4D3B-8079-FD58DBE6228E}" presName="matrix" presStyleCnt="0">
        <dgm:presLayoutVars>
          <dgm:chMax val="1"/>
          <dgm:dir/>
          <dgm:resizeHandles val="exact"/>
        </dgm:presLayoutVars>
      </dgm:prSet>
      <dgm:spPr/>
      <dgm:t>
        <a:bodyPr/>
        <a:lstStyle/>
        <a:p>
          <a:endParaRPr lang="en-IN"/>
        </a:p>
      </dgm:t>
    </dgm:pt>
    <dgm:pt modelId="{B33FA110-7B0E-4DF9-8E37-BF9B48B16F05}" type="pres">
      <dgm:prSet presAssocID="{6CD168D4-4E66-4D3B-8079-FD58DBE6228E}" presName="diamond" presStyleLbl="bgShp" presStyleIdx="0" presStyleCnt="1"/>
      <dgm:spPr/>
    </dgm:pt>
    <dgm:pt modelId="{22AB9B6A-7600-4309-8BFE-25B43F394167}" type="pres">
      <dgm:prSet presAssocID="{6CD168D4-4E66-4D3B-8079-FD58DBE6228E}" presName="quad1" presStyleLbl="node1" presStyleIdx="0" presStyleCnt="4">
        <dgm:presLayoutVars>
          <dgm:chMax val="0"/>
          <dgm:chPref val="0"/>
          <dgm:bulletEnabled val="1"/>
        </dgm:presLayoutVars>
      </dgm:prSet>
      <dgm:spPr/>
      <dgm:t>
        <a:bodyPr/>
        <a:lstStyle/>
        <a:p>
          <a:endParaRPr lang="en-IN"/>
        </a:p>
      </dgm:t>
    </dgm:pt>
    <dgm:pt modelId="{4E18A468-8D09-4034-A171-02ECCF1640C3}" type="pres">
      <dgm:prSet presAssocID="{6CD168D4-4E66-4D3B-8079-FD58DBE6228E}" presName="quad2" presStyleLbl="node1" presStyleIdx="1" presStyleCnt="4">
        <dgm:presLayoutVars>
          <dgm:chMax val="0"/>
          <dgm:chPref val="0"/>
          <dgm:bulletEnabled val="1"/>
        </dgm:presLayoutVars>
      </dgm:prSet>
      <dgm:spPr/>
      <dgm:t>
        <a:bodyPr/>
        <a:lstStyle/>
        <a:p>
          <a:endParaRPr lang="en-IN"/>
        </a:p>
      </dgm:t>
    </dgm:pt>
    <dgm:pt modelId="{C9FD9E18-EEDD-4DC9-9BD7-DF2703631839}" type="pres">
      <dgm:prSet presAssocID="{6CD168D4-4E66-4D3B-8079-FD58DBE6228E}" presName="quad3" presStyleLbl="node1" presStyleIdx="2" presStyleCnt="4" custLinFactNeighborX="874">
        <dgm:presLayoutVars>
          <dgm:chMax val="0"/>
          <dgm:chPref val="0"/>
          <dgm:bulletEnabled val="1"/>
        </dgm:presLayoutVars>
      </dgm:prSet>
      <dgm:spPr/>
      <dgm:t>
        <a:bodyPr/>
        <a:lstStyle/>
        <a:p>
          <a:endParaRPr lang="en-IN"/>
        </a:p>
      </dgm:t>
    </dgm:pt>
    <dgm:pt modelId="{5C3B0C1E-247B-408C-96BA-58D2A2F36885}" type="pres">
      <dgm:prSet presAssocID="{6CD168D4-4E66-4D3B-8079-FD58DBE6228E}" presName="quad4" presStyleLbl="node1" presStyleIdx="3" presStyleCnt="4">
        <dgm:presLayoutVars>
          <dgm:chMax val="0"/>
          <dgm:chPref val="0"/>
          <dgm:bulletEnabled val="1"/>
        </dgm:presLayoutVars>
      </dgm:prSet>
      <dgm:spPr/>
      <dgm:t>
        <a:bodyPr/>
        <a:lstStyle/>
        <a:p>
          <a:endParaRPr lang="en-IN"/>
        </a:p>
      </dgm:t>
    </dgm:pt>
  </dgm:ptLst>
  <dgm:cxnLst>
    <dgm:cxn modelId="{93ADDB60-E417-4D03-B2D3-CD95417E0962}" type="presOf" srcId="{9741D886-9226-4A45-994E-6C6933122E00}" destId="{4E18A468-8D09-4034-A171-02ECCF1640C3}" srcOrd="0" destOrd="0" presId="urn:microsoft.com/office/officeart/2005/8/layout/matrix3"/>
    <dgm:cxn modelId="{56585DF2-5673-4D93-81EA-378F4462F81B}" type="presOf" srcId="{295DAB82-FC96-4723-B170-4FA4207A5968}" destId="{22AB9B6A-7600-4309-8BFE-25B43F394167}" srcOrd="0" destOrd="0" presId="urn:microsoft.com/office/officeart/2005/8/layout/matrix3"/>
    <dgm:cxn modelId="{ACDCDE32-7497-48BC-B9B4-3B176A6E0C30}" srcId="{6CD168D4-4E66-4D3B-8079-FD58DBE6228E}" destId="{60A59E96-3057-4BED-8EF5-1B2CE1E3DE91}" srcOrd="3" destOrd="0" parTransId="{C25C353C-42CF-4E87-A1F7-795D843C2CD6}" sibTransId="{CDFAC28B-4F40-4184-A93E-05EAB6BBC43D}"/>
    <dgm:cxn modelId="{4F89E501-1DEB-47A5-986D-00DF33D21F41}" type="presOf" srcId="{60A59E96-3057-4BED-8EF5-1B2CE1E3DE91}" destId="{5C3B0C1E-247B-408C-96BA-58D2A2F36885}" srcOrd="0" destOrd="0" presId="urn:microsoft.com/office/officeart/2005/8/layout/matrix3"/>
    <dgm:cxn modelId="{24FEDD5C-39AB-474C-9C44-AE4DFB34F793}" srcId="{6CD168D4-4E66-4D3B-8079-FD58DBE6228E}" destId="{46CD6B4F-FC5F-4282-AD99-48F54CD2644F}" srcOrd="2" destOrd="0" parTransId="{09BBF3FD-CEF6-446D-81CD-BCC4C4E8E0AC}" sibTransId="{1B90CC05-AAE7-465F-AEDF-82787F2DB0D5}"/>
    <dgm:cxn modelId="{2DE312F5-0E2F-4EEE-B3CB-79593FB38202}" type="presOf" srcId="{46CD6B4F-FC5F-4282-AD99-48F54CD2644F}" destId="{C9FD9E18-EEDD-4DC9-9BD7-DF2703631839}" srcOrd="0" destOrd="0" presId="urn:microsoft.com/office/officeart/2005/8/layout/matrix3"/>
    <dgm:cxn modelId="{BDA7D87C-F7AB-4FD0-B55E-A7F895528FAA}" srcId="{6CD168D4-4E66-4D3B-8079-FD58DBE6228E}" destId="{295DAB82-FC96-4723-B170-4FA4207A5968}" srcOrd="0" destOrd="0" parTransId="{89BBB543-38AF-4645-B0E0-7C25780D8943}" sibTransId="{460C9ED8-FEE8-43EF-B5E1-5BA8F262292F}"/>
    <dgm:cxn modelId="{DE23533E-D9B5-474B-A06C-A55D094E8A6C}" type="presOf" srcId="{6CD168D4-4E66-4D3B-8079-FD58DBE6228E}" destId="{AC8BF94D-03AC-4B17-B698-1347B3B41619}" srcOrd="0" destOrd="0" presId="urn:microsoft.com/office/officeart/2005/8/layout/matrix3"/>
    <dgm:cxn modelId="{BC702E4C-F4E2-4C1B-91D2-4DA11C67DBE6}" srcId="{6CD168D4-4E66-4D3B-8079-FD58DBE6228E}" destId="{9741D886-9226-4A45-994E-6C6933122E00}" srcOrd="1" destOrd="0" parTransId="{E7C9EC05-902F-4903-B8A2-CEAE529793B8}" sibTransId="{7C1DC97C-B293-4436-AB59-EB32275E95A2}"/>
    <dgm:cxn modelId="{A9823695-EAD8-4386-ACA4-4FBDD3A79F83}" type="presParOf" srcId="{AC8BF94D-03AC-4B17-B698-1347B3B41619}" destId="{B33FA110-7B0E-4DF9-8E37-BF9B48B16F05}" srcOrd="0" destOrd="0" presId="urn:microsoft.com/office/officeart/2005/8/layout/matrix3"/>
    <dgm:cxn modelId="{EEBA5205-E386-4013-AEE4-EF103FE44D7A}" type="presParOf" srcId="{AC8BF94D-03AC-4B17-B698-1347B3B41619}" destId="{22AB9B6A-7600-4309-8BFE-25B43F394167}" srcOrd="1" destOrd="0" presId="urn:microsoft.com/office/officeart/2005/8/layout/matrix3"/>
    <dgm:cxn modelId="{71A1F5DD-4F74-472C-8DBA-C6291F046904}" type="presParOf" srcId="{AC8BF94D-03AC-4B17-B698-1347B3B41619}" destId="{4E18A468-8D09-4034-A171-02ECCF1640C3}" srcOrd="2" destOrd="0" presId="urn:microsoft.com/office/officeart/2005/8/layout/matrix3"/>
    <dgm:cxn modelId="{FA6777F4-F8E3-43A2-8363-373A873A70B5}" type="presParOf" srcId="{AC8BF94D-03AC-4B17-B698-1347B3B41619}" destId="{C9FD9E18-EEDD-4DC9-9BD7-DF2703631839}" srcOrd="3" destOrd="0" presId="urn:microsoft.com/office/officeart/2005/8/layout/matrix3"/>
    <dgm:cxn modelId="{849E9B15-0E65-46C1-B05A-6867E7A578CB}" type="presParOf" srcId="{AC8BF94D-03AC-4B17-B698-1347B3B41619}" destId="{5C3B0C1E-247B-408C-96BA-58D2A2F36885}"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D168D4-4E66-4D3B-8079-FD58DBE6228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IN"/>
        </a:p>
      </dgm:t>
    </dgm:pt>
    <dgm:pt modelId="{295DAB82-FC96-4723-B170-4FA4207A5968}">
      <dgm:prSet phldrT="[Text]"/>
      <dgm:spPr/>
      <dgm:t>
        <a:bodyPr/>
        <a:lstStyle/>
        <a:p>
          <a:r>
            <a:rPr lang="en-IN" dirty="0" smtClean="0"/>
            <a:t>Banker </a:t>
          </a:r>
          <a:endParaRPr lang="en-IN" dirty="0"/>
        </a:p>
      </dgm:t>
    </dgm:pt>
    <dgm:pt modelId="{89BBB543-38AF-4645-B0E0-7C25780D8943}" type="parTrans" cxnId="{BDA7D87C-F7AB-4FD0-B55E-A7F895528FAA}">
      <dgm:prSet/>
      <dgm:spPr/>
      <dgm:t>
        <a:bodyPr/>
        <a:lstStyle/>
        <a:p>
          <a:endParaRPr lang="en-IN"/>
        </a:p>
      </dgm:t>
    </dgm:pt>
    <dgm:pt modelId="{460C9ED8-FEE8-43EF-B5E1-5BA8F262292F}" type="sibTrans" cxnId="{BDA7D87C-F7AB-4FD0-B55E-A7F895528FAA}">
      <dgm:prSet/>
      <dgm:spPr/>
      <dgm:t>
        <a:bodyPr/>
        <a:lstStyle/>
        <a:p>
          <a:endParaRPr lang="en-IN"/>
        </a:p>
      </dgm:t>
    </dgm:pt>
    <dgm:pt modelId="{9741D886-9226-4A45-994E-6C6933122E00}">
      <dgm:prSet phldrT="[Text]"/>
      <dgm:spPr/>
      <dgm:t>
        <a:bodyPr/>
        <a:lstStyle/>
        <a:p>
          <a:r>
            <a:rPr lang="en-IN" dirty="0" smtClean="0"/>
            <a:t>Customer </a:t>
          </a:r>
          <a:endParaRPr lang="en-IN" dirty="0"/>
        </a:p>
      </dgm:t>
    </dgm:pt>
    <dgm:pt modelId="{E7C9EC05-902F-4903-B8A2-CEAE529793B8}" type="parTrans" cxnId="{BC702E4C-F4E2-4C1B-91D2-4DA11C67DBE6}">
      <dgm:prSet/>
      <dgm:spPr/>
      <dgm:t>
        <a:bodyPr/>
        <a:lstStyle/>
        <a:p>
          <a:endParaRPr lang="en-IN"/>
        </a:p>
      </dgm:t>
    </dgm:pt>
    <dgm:pt modelId="{7C1DC97C-B293-4436-AB59-EB32275E95A2}" type="sibTrans" cxnId="{BC702E4C-F4E2-4C1B-91D2-4DA11C67DBE6}">
      <dgm:prSet/>
      <dgm:spPr/>
      <dgm:t>
        <a:bodyPr/>
        <a:lstStyle/>
        <a:p>
          <a:endParaRPr lang="en-IN"/>
        </a:p>
      </dgm:t>
    </dgm:pt>
    <dgm:pt modelId="{46CD6B4F-FC5F-4282-AD99-48F54CD2644F}">
      <dgm:prSet phldrT="[Text]"/>
      <dgm:spPr/>
      <dgm:t>
        <a:bodyPr/>
        <a:lstStyle/>
        <a:p>
          <a:r>
            <a:rPr lang="en-IN" dirty="0" smtClean="0"/>
            <a:t>Creditor</a:t>
          </a:r>
          <a:endParaRPr lang="en-IN" dirty="0"/>
        </a:p>
      </dgm:t>
    </dgm:pt>
    <dgm:pt modelId="{09BBF3FD-CEF6-446D-81CD-BCC4C4E8E0AC}" type="parTrans" cxnId="{24FEDD5C-39AB-474C-9C44-AE4DFB34F793}">
      <dgm:prSet/>
      <dgm:spPr/>
      <dgm:t>
        <a:bodyPr/>
        <a:lstStyle/>
        <a:p>
          <a:endParaRPr lang="en-IN"/>
        </a:p>
      </dgm:t>
    </dgm:pt>
    <dgm:pt modelId="{1B90CC05-AAE7-465F-AEDF-82787F2DB0D5}" type="sibTrans" cxnId="{24FEDD5C-39AB-474C-9C44-AE4DFB34F793}">
      <dgm:prSet/>
      <dgm:spPr/>
      <dgm:t>
        <a:bodyPr/>
        <a:lstStyle/>
        <a:p>
          <a:endParaRPr lang="en-IN"/>
        </a:p>
      </dgm:t>
    </dgm:pt>
    <dgm:pt modelId="{60A59E96-3057-4BED-8EF5-1B2CE1E3DE91}">
      <dgm:prSet phldrT="[Text]"/>
      <dgm:spPr/>
      <dgm:t>
        <a:bodyPr/>
        <a:lstStyle/>
        <a:p>
          <a:r>
            <a:rPr lang="en-IN" dirty="0" smtClean="0"/>
            <a:t>Debtor</a:t>
          </a:r>
          <a:endParaRPr lang="en-IN" dirty="0"/>
        </a:p>
      </dgm:t>
    </dgm:pt>
    <dgm:pt modelId="{C25C353C-42CF-4E87-A1F7-795D843C2CD6}" type="parTrans" cxnId="{ACDCDE32-7497-48BC-B9B4-3B176A6E0C30}">
      <dgm:prSet/>
      <dgm:spPr/>
      <dgm:t>
        <a:bodyPr/>
        <a:lstStyle/>
        <a:p>
          <a:endParaRPr lang="en-IN"/>
        </a:p>
      </dgm:t>
    </dgm:pt>
    <dgm:pt modelId="{CDFAC28B-4F40-4184-A93E-05EAB6BBC43D}" type="sibTrans" cxnId="{ACDCDE32-7497-48BC-B9B4-3B176A6E0C30}">
      <dgm:prSet/>
      <dgm:spPr/>
      <dgm:t>
        <a:bodyPr/>
        <a:lstStyle/>
        <a:p>
          <a:endParaRPr lang="en-IN"/>
        </a:p>
      </dgm:t>
    </dgm:pt>
    <dgm:pt modelId="{9433CB69-2143-4F06-BCEE-BC4A35C79353}">
      <dgm:prSet/>
      <dgm:spPr/>
      <dgm:t>
        <a:bodyPr/>
        <a:lstStyle/>
        <a:p>
          <a:endParaRPr lang="en-IN"/>
        </a:p>
      </dgm:t>
    </dgm:pt>
    <dgm:pt modelId="{90CC6A2C-8D56-4CD6-92CB-FC7FE79402AD}" type="parTrans" cxnId="{2F6C9A58-672B-4927-B4AE-A4C1B6A9583F}">
      <dgm:prSet/>
      <dgm:spPr/>
      <dgm:t>
        <a:bodyPr/>
        <a:lstStyle/>
        <a:p>
          <a:endParaRPr lang="en-IN"/>
        </a:p>
      </dgm:t>
    </dgm:pt>
    <dgm:pt modelId="{C625042C-19EA-424C-9A18-C96AA97269C3}" type="sibTrans" cxnId="{2F6C9A58-672B-4927-B4AE-A4C1B6A9583F}">
      <dgm:prSet/>
      <dgm:spPr/>
      <dgm:t>
        <a:bodyPr/>
        <a:lstStyle/>
        <a:p>
          <a:endParaRPr lang="en-IN"/>
        </a:p>
      </dgm:t>
    </dgm:pt>
    <dgm:pt modelId="{AC8BF94D-03AC-4B17-B698-1347B3B41619}" type="pres">
      <dgm:prSet presAssocID="{6CD168D4-4E66-4D3B-8079-FD58DBE6228E}" presName="matrix" presStyleCnt="0">
        <dgm:presLayoutVars>
          <dgm:chMax val="1"/>
          <dgm:dir/>
          <dgm:resizeHandles val="exact"/>
        </dgm:presLayoutVars>
      </dgm:prSet>
      <dgm:spPr/>
      <dgm:t>
        <a:bodyPr/>
        <a:lstStyle/>
        <a:p>
          <a:endParaRPr lang="en-IN"/>
        </a:p>
      </dgm:t>
    </dgm:pt>
    <dgm:pt modelId="{B33FA110-7B0E-4DF9-8E37-BF9B48B16F05}" type="pres">
      <dgm:prSet presAssocID="{6CD168D4-4E66-4D3B-8079-FD58DBE6228E}" presName="diamond" presStyleLbl="bgShp" presStyleIdx="0" presStyleCnt="1"/>
      <dgm:spPr/>
    </dgm:pt>
    <dgm:pt modelId="{22AB9B6A-7600-4309-8BFE-25B43F394167}" type="pres">
      <dgm:prSet presAssocID="{6CD168D4-4E66-4D3B-8079-FD58DBE6228E}" presName="quad1" presStyleLbl="node1" presStyleIdx="0" presStyleCnt="4">
        <dgm:presLayoutVars>
          <dgm:chMax val="0"/>
          <dgm:chPref val="0"/>
          <dgm:bulletEnabled val="1"/>
        </dgm:presLayoutVars>
      </dgm:prSet>
      <dgm:spPr/>
      <dgm:t>
        <a:bodyPr/>
        <a:lstStyle/>
        <a:p>
          <a:endParaRPr lang="en-IN"/>
        </a:p>
      </dgm:t>
    </dgm:pt>
    <dgm:pt modelId="{4E18A468-8D09-4034-A171-02ECCF1640C3}" type="pres">
      <dgm:prSet presAssocID="{6CD168D4-4E66-4D3B-8079-FD58DBE6228E}" presName="quad2" presStyleLbl="node1" presStyleIdx="1" presStyleCnt="4">
        <dgm:presLayoutVars>
          <dgm:chMax val="0"/>
          <dgm:chPref val="0"/>
          <dgm:bulletEnabled val="1"/>
        </dgm:presLayoutVars>
      </dgm:prSet>
      <dgm:spPr/>
      <dgm:t>
        <a:bodyPr/>
        <a:lstStyle/>
        <a:p>
          <a:endParaRPr lang="en-IN"/>
        </a:p>
      </dgm:t>
    </dgm:pt>
    <dgm:pt modelId="{C9FD9E18-EEDD-4DC9-9BD7-DF2703631839}" type="pres">
      <dgm:prSet presAssocID="{6CD168D4-4E66-4D3B-8079-FD58DBE6228E}" presName="quad3" presStyleLbl="node1" presStyleIdx="2" presStyleCnt="4" custLinFactNeighborX="874">
        <dgm:presLayoutVars>
          <dgm:chMax val="0"/>
          <dgm:chPref val="0"/>
          <dgm:bulletEnabled val="1"/>
        </dgm:presLayoutVars>
      </dgm:prSet>
      <dgm:spPr/>
      <dgm:t>
        <a:bodyPr/>
        <a:lstStyle/>
        <a:p>
          <a:endParaRPr lang="en-IN"/>
        </a:p>
      </dgm:t>
    </dgm:pt>
    <dgm:pt modelId="{5C3B0C1E-247B-408C-96BA-58D2A2F36885}" type="pres">
      <dgm:prSet presAssocID="{6CD168D4-4E66-4D3B-8079-FD58DBE6228E}" presName="quad4" presStyleLbl="node1" presStyleIdx="3" presStyleCnt="4">
        <dgm:presLayoutVars>
          <dgm:chMax val="0"/>
          <dgm:chPref val="0"/>
          <dgm:bulletEnabled val="1"/>
        </dgm:presLayoutVars>
      </dgm:prSet>
      <dgm:spPr/>
      <dgm:t>
        <a:bodyPr/>
        <a:lstStyle/>
        <a:p>
          <a:endParaRPr lang="en-IN"/>
        </a:p>
      </dgm:t>
    </dgm:pt>
  </dgm:ptLst>
  <dgm:cxnLst>
    <dgm:cxn modelId="{ACDCDE32-7497-48BC-B9B4-3B176A6E0C30}" srcId="{6CD168D4-4E66-4D3B-8079-FD58DBE6228E}" destId="{60A59E96-3057-4BED-8EF5-1B2CE1E3DE91}" srcOrd="3" destOrd="0" parTransId="{C25C353C-42CF-4E87-A1F7-795D843C2CD6}" sibTransId="{CDFAC28B-4F40-4184-A93E-05EAB6BBC43D}"/>
    <dgm:cxn modelId="{AE1C0F8C-5683-46CE-9879-FD3BE93FACAD}" type="presOf" srcId="{6CD168D4-4E66-4D3B-8079-FD58DBE6228E}" destId="{AC8BF94D-03AC-4B17-B698-1347B3B41619}" srcOrd="0" destOrd="0" presId="urn:microsoft.com/office/officeart/2005/8/layout/matrix3"/>
    <dgm:cxn modelId="{A4BE4E78-65EE-4002-910B-B73B340FD053}" type="presOf" srcId="{46CD6B4F-FC5F-4282-AD99-48F54CD2644F}" destId="{C9FD9E18-EEDD-4DC9-9BD7-DF2703631839}" srcOrd="0" destOrd="0" presId="urn:microsoft.com/office/officeart/2005/8/layout/matrix3"/>
    <dgm:cxn modelId="{2F6C9A58-672B-4927-B4AE-A4C1B6A9583F}" srcId="{6CD168D4-4E66-4D3B-8079-FD58DBE6228E}" destId="{9433CB69-2143-4F06-BCEE-BC4A35C79353}" srcOrd="4" destOrd="0" parTransId="{90CC6A2C-8D56-4CD6-92CB-FC7FE79402AD}" sibTransId="{C625042C-19EA-424C-9A18-C96AA97269C3}"/>
    <dgm:cxn modelId="{24FEDD5C-39AB-474C-9C44-AE4DFB34F793}" srcId="{6CD168D4-4E66-4D3B-8079-FD58DBE6228E}" destId="{46CD6B4F-FC5F-4282-AD99-48F54CD2644F}" srcOrd="2" destOrd="0" parTransId="{09BBF3FD-CEF6-446D-81CD-BCC4C4E8E0AC}" sibTransId="{1B90CC05-AAE7-465F-AEDF-82787F2DB0D5}"/>
    <dgm:cxn modelId="{6997468E-96E6-4BCE-B456-56ECAFDCE453}" type="presOf" srcId="{295DAB82-FC96-4723-B170-4FA4207A5968}" destId="{22AB9B6A-7600-4309-8BFE-25B43F394167}" srcOrd="0" destOrd="0" presId="urn:microsoft.com/office/officeart/2005/8/layout/matrix3"/>
    <dgm:cxn modelId="{5D5FB2D2-4F67-4FAB-95A1-B7B5E29C659F}" type="presOf" srcId="{9741D886-9226-4A45-994E-6C6933122E00}" destId="{4E18A468-8D09-4034-A171-02ECCF1640C3}" srcOrd="0" destOrd="0" presId="urn:microsoft.com/office/officeart/2005/8/layout/matrix3"/>
    <dgm:cxn modelId="{BDA7D87C-F7AB-4FD0-B55E-A7F895528FAA}" srcId="{6CD168D4-4E66-4D3B-8079-FD58DBE6228E}" destId="{295DAB82-FC96-4723-B170-4FA4207A5968}" srcOrd="0" destOrd="0" parTransId="{89BBB543-38AF-4645-B0E0-7C25780D8943}" sibTransId="{460C9ED8-FEE8-43EF-B5E1-5BA8F262292F}"/>
    <dgm:cxn modelId="{BC702E4C-F4E2-4C1B-91D2-4DA11C67DBE6}" srcId="{6CD168D4-4E66-4D3B-8079-FD58DBE6228E}" destId="{9741D886-9226-4A45-994E-6C6933122E00}" srcOrd="1" destOrd="0" parTransId="{E7C9EC05-902F-4903-B8A2-CEAE529793B8}" sibTransId="{7C1DC97C-B293-4436-AB59-EB32275E95A2}"/>
    <dgm:cxn modelId="{740596BB-747A-4ACA-AFC3-A54FE33A1267}" type="presOf" srcId="{60A59E96-3057-4BED-8EF5-1B2CE1E3DE91}" destId="{5C3B0C1E-247B-408C-96BA-58D2A2F36885}" srcOrd="0" destOrd="0" presId="urn:microsoft.com/office/officeart/2005/8/layout/matrix3"/>
    <dgm:cxn modelId="{5225ED4F-6708-4C67-A5EA-67B27586E48E}" type="presParOf" srcId="{AC8BF94D-03AC-4B17-B698-1347B3B41619}" destId="{B33FA110-7B0E-4DF9-8E37-BF9B48B16F05}" srcOrd="0" destOrd="0" presId="urn:microsoft.com/office/officeart/2005/8/layout/matrix3"/>
    <dgm:cxn modelId="{FD37D7C9-A091-4439-A482-18EBF281A534}" type="presParOf" srcId="{AC8BF94D-03AC-4B17-B698-1347B3B41619}" destId="{22AB9B6A-7600-4309-8BFE-25B43F394167}" srcOrd="1" destOrd="0" presId="urn:microsoft.com/office/officeart/2005/8/layout/matrix3"/>
    <dgm:cxn modelId="{31F93934-A714-4406-BF4D-0E06C97C9C17}" type="presParOf" srcId="{AC8BF94D-03AC-4B17-B698-1347B3B41619}" destId="{4E18A468-8D09-4034-A171-02ECCF1640C3}" srcOrd="2" destOrd="0" presId="urn:microsoft.com/office/officeart/2005/8/layout/matrix3"/>
    <dgm:cxn modelId="{E5EFB5C2-2D9B-4D6C-A550-B29B8ABE9373}" type="presParOf" srcId="{AC8BF94D-03AC-4B17-B698-1347B3B41619}" destId="{C9FD9E18-EEDD-4DC9-9BD7-DF2703631839}" srcOrd="3" destOrd="0" presId="urn:microsoft.com/office/officeart/2005/8/layout/matrix3"/>
    <dgm:cxn modelId="{E1F278FD-0949-4D73-A84D-A6E24241971D}" type="presParOf" srcId="{AC8BF94D-03AC-4B17-B698-1347B3B41619}" destId="{5C3B0C1E-247B-408C-96BA-58D2A2F36885}"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D168D4-4E66-4D3B-8079-FD58DBE6228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IN"/>
        </a:p>
      </dgm:t>
    </dgm:pt>
    <dgm:pt modelId="{295DAB82-FC96-4723-B170-4FA4207A5968}">
      <dgm:prSet phldrT="[Text]"/>
      <dgm:spPr/>
      <dgm:t>
        <a:bodyPr/>
        <a:lstStyle/>
        <a:p>
          <a:r>
            <a:rPr lang="en-IN" dirty="0" smtClean="0"/>
            <a:t>Banker </a:t>
          </a:r>
          <a:endParaRPr lang="en-IN" dirty="0"/>
        </a:p>
      </dgm:t>
    </dgm:pt>
    <dgm:pt modelId="{89BBB543-38AF-4645-B0E0-7C25780D8943}" type="parTrans" cxnId="{BDA7D87C-F7AB-4FD0-B55E-A7F895528FAA}">
      <dgm:prSet/>
      <dgm:spPr/>
      <dgm:t>
        <a:bodyPr/>
        <a:lstStyle/>
        <a:p>
          <a:endParaRPr lang="en-IN"/>
        </a:p>
      </dgm:t>
    </dgm:pt>
    <dgm:pt modelId="{460C9ED8-FEE8-43EF-B5E1-5BA8F262292F}" type="sibTrans" cxnId="{BDA7D87C-F7AB-4FD0-B55E-A7F895528FAA}">
      <dgm:prSet/>
      <dgm:spPr/>
      <dgm:t>
        <a:bodyPr/>
        <a:lstStyle/>
        <a:p>
          <a:endParaRPr lang="en-IN"/>
        </a:p>
      </dgm:t>
    </dgm:pt>
    <dgm:pt modelId="{9741D886-9226-4A45-994E-6C6933122E00}">
      <dgm:prSet phldrT="[Text]"/>
      <dgm:spPr/>
      <dgm:t>
        <a:bodyPr/>
        <a:lstStyle/>
        <a:p>
          <a:r>
            <a:rPr lang="en-IN" dirty="0" smtClean="0"/>
            <a:t>Customer </a:t>
          </a:r>
          <a:endParaRPr lang="en-IN" dirty="0"/>
        </a:p>
      </dgm:t>
    </dgm:pt>
    <dgm:pt modelId="{E7C9EC05-902F-4903-B8A2-CEAE529793B8}" type="parTrans" cxnId="{BC702E4C-F4E2-4C1B-91D2-4DA11C67DBE6}">
      <dgm:prSet/>
      <dgm:spPr/>
      <dgm:t>
        <a:bodyPr/>
        <a:lstStyle/>
        <a:p>
          <a:endParaRPr lang="en-IN"/>
        </a:p>
      </dgm:t>
    </dgm:pt>
    <dgm:pt modelId="{7C1DC97C-B293-4436-AB59-EB32275E95A2}" type="sibTrans" cxnId="{BC702E4C-F4E2-4C1B-91D2-4DA11C67DBE6}">
      <dgm:prSet/>
      <dgm:spPr/>
      <dgm:t>
        <a:bodyPr/>
        <a:lstStyle/>
        <a:p>
          <a:endParaRPr lang="en-IN"/>
        </a:p>
      </dgm:t>
    </dgm:pt>
    <dgm:pt modelId="{46CD6B4F-FC5F-4282-AD99-48F54CD2644F}">
      <dgm:prSet phldrT="[Text]"/>
      <dgm:spPr/>
      <dgm:t>
        <a:bodyPr/>
        <a:lstStyle/>
        <a:p>
          <a:r>
            <a:rPr lang="en-IN" dirty="0" smtClean="0"/>
            <a:t>Bailee </a:t>
          </a:r>
          <a:endParaRPr lang="en-IN" dirty="0"/>
        </a:p>
      </dgm:t>
    </dgm:pt>
    <dgm:pt modelId="{09BBF3FD-CEF6-446D-81CD-BCC4C4E8E0AC}" type="parTrans" cxnId="{24FEDD5C-39AB-474C-9C44-AE4DFB34F793}">
      <dgm:prSet/>
      <dgm:spPr/>
      <dgm:t>
        <a:bodyPr/>
        <a:lstStyle/>
        <a:p>
          <a:endParaRPr lang="en-IN"/>
        </a:p>
      </dgm:t>
    </dgm:pt>
    <dgm:pt modelId="{1B90CC05-AAE7-465F-AEDF-82787F2DB0D5}" type="sibTrans" cxnId="{24FEDD5C-39AB-474C-9C44-AE4DFB34F793}">
      <dgm:prSet/>
      <dgm:spPr/>
      <dgm:t>
        <a:bodyPr/>
        <a:lstStyle/>
        <a:p>
          <a:endParaRPr lang="en-IN"/>
        </a:p>
      </dgm:t>
    </dgm:pt>
    <dgm:pt modelId="{60A59E96-3057-4BED-8EF5-1B2CE1E3DE91}">
      <dgm:prSet phldrT="[Text]"/>
      <dgm:spPr/>
      <dgm:t>
        <a:bodyPr/>
        <a:lstStyle/>
        <a:p>
          <a:r>
            <a:rPr lang="en-IN" dirty="0" smtClean="0"/>
            <a:t>Bailor </a:t>
          </a:r>
          <a:endParaRPr lang="en-IN" dirty="0"/>
        </a:p>
      </dgm:t>
    </dgm:pt>
    <dgm:pt modelId="{C25C353C-42CF-4E87-A1F7-795D843C2CD6}" type="parTrans" cxnId="{ACDCDE32-7497-48BC-B9B4-3B176A6E0C30}">
      <dgm:prSet/>
      <dgm:spPr/>
      <dgm:t>
        <a:bodyPr/>
        <a:lstStyle/>
        <a:p>
          <a:endParaRPr lang="en-IN"/>
        </a:p>
      </dgm:t>
    </dgm:pt>
    <dgm:pt modelId="{CDFAC28B-4F40-4184-A93E-05EAB6BBC43D}" type="sibTrans" cxnId="{ACDCDE32-7497-48BC-B9B4-3B176A6E0C30}">
      <dgm:prSet/>
      <dgm:spPr/>
      <dgm:t>
        <a:bodyPr/>
        <a:lstStyle/>
        <a:p>
          <a:endParaRPr lang="en-IN"/>
        </a:p>
      </dgm:t>
    </dgm:pt>
    <dgm:pt modelId="{AC8BF94D-03AC-4B17-B698-1347B3B41619}" type="pres">
      <dgm:prSet presAssocID="{6CD168D4-4E66-4D3B-8079-FD58DBE6228E}" presName="matrix" presStyleCnt="0">
        <dgm:presLayoutVars>
          <dgm:chMax val="1"/>
          <dgm:dir/>
          <dgm:resizeHandles val="exact"/>
        </dgm:presLayoutVars>
      </dgm:prSet>
      <dgm:spPr/>
      <dgm:t>
        <a:bodyPr/>
        <a:lstStyle/>
        <a:p>
          <a:endParaRPr lang="en-IN"/>
        </a:p>
      </dgm:t>
    </dgm:pt>
    <dgm:pt modelId="{B33FA110-7B0E-4DF9-8E37-BF9B48B16F05}" type="pres">
      <dgm:prSet presAssocID="{6CD168D4-4E66-4D3B-8079-FD58DBE6228E}" presName="diamond" presStyleLbl="bgShp" presStyleIdx="0" presStyleCnt="1"/>
      <dgm:spPr/>
    </dgm:pt>
    <dgm:pt modelId="{22AB9B6A-7600-4309-8BFE-25B43F394167}" type="pres">
      <dgm:prSet presAssocID="{6CD168D4-4E66-4D3B-8079-FD58DBE6228E}" presName="quad1" presStyleLbl="node1" presStyleIdx="0" presStyleCnt="4">
        <dgm:presLayoutVars>
          <dgm:chMax val="0"/>
          <dgm:chPref val="0"/>
          <dgm:bulletEnabled val="1"/>
        </dgm:presLayoutVars>
      </dgm:prSet>
      <dgm:spPr/>
      <dgm:t>
        <a:bodyPr/>
        <a:lstStyle/>
        <a:p>
          <a:endParaRPr lang="en-IN"/>
        </a:p>
      </dgm:t>
    </dgm:pt>
    <dgm:pt modelId="{4E18A468-8D09-4034-A171-02ECCF1640C3}" type="pres">
      <dgm:prSet presAssocID="{6CD168D4-4E66-4D3B-8079-FD58DBE6228E}" presName="quad2" presStyleLbl="node1" presStyleIdx="1" presStyleCnt="4">
        <dgm:presLayoutVars>
          <dgm:chMax val="0"/>
          <dgm:chPref val="0"/>
          <dgm:bulletEnabled val="1"/>
        </dgm:presLayoutVars>
      </dgm:prSet>
      <dgm:spPr/>
      <dgm:t>
        <a:bodyPr/>
        <a:lstStyle/>
        <a:p>
          <a:endParaRPr lang="en-IN"/>
        </a:p>
      </dgm:t>
    </dgm:pt>
    <dgm:pt modelId="{C9FD9E18-EEDD-4DC9-9BD7-DF2703631839}" type="pres">
      <dgm:prSet presAssocID="{6CD168D4-4E66-4D3B-8079-FD58DBE6228E}" presName="quad3" presStyleLbl="node1" presStyleIdx="2" presStyleCnt="4" custLinFactNeighborX="874">
        <dgm:presLayoutVars>
          <dgm:chMax val="0"/>
          <dgm:chPref val="0"/>
          <dgm:bulletEnabled val="1"/>
        </dgm:presLayoutVars>
      </dgm:prSet>
      <dgm:spPr/>
      <dgm:t>
        <a:bodyPr/>
        <a:lstStyle/>
        <a:p>
          <a:endParaRPr lang="en-IN"/>
        </a:p>
      </dgm:t>
    </dgm:pt>
    <dgm:pt modelId="{5C3B0C1E-247B-408C-96BA-58D2A2F36885}" type="pres">
      <dgm:prSet presAssocID="{6CD168D4-4E66-4D3B-8079-FD58DBE6228E}" presName="quad4" presStyleLbl="node1" presStyleIdx="3" presStyleCnt="4">
        <dgm:presLayoutVars>
          <dgm:chMax val="0"/>
          <dgm:chPref val="0"/>
          <dgm:bulletEnabled val="1"/>
        </dgm:presLayoutVars>
      </dgm:prSet>
      <dgm:spPr/>
      <dgm:t>
        <a:bodyPr/>
        <a:lstStyle/>
        <a:p>
          <a:endParaRPr lang="en-IN"/>
        </a:p>
      </dgm:t>
    </dgm:pt>
  </dgm:ptLst>
  <dgm:cxnLst>
    <dgm:cxn modelId="{BB8B55D1-FBA5-4D6F-9C6A-0CCFBE880C3C}" type="presOf" srcId="{46CD6B4F-FC5F-4282-AD99-48F54CD2644F}" destId="{C9FD9E18-EEDD-4DC9-9BD7-DF2703631839}" srcOrd="0" destOrd="0" presId="urn:microsoft.com/office/officeart/2005/8/layout/matrix3"/>
    <dgm:cxn modelId="{ACDCDE32-7497-48BC-B9B4-3B176A6E0C30}" srcId="{6CD168D4-4E66-4D3B-8079-FD58DBE6228E}" destId="{60A59E96-3057-4BED-8EF5-1B2CE1E3DE91}" srcOrd="3" destOrd="0" parTransId="{C25C353C-42CF-4E87-A1F7-795D843C2CD6}" sibTransId="{CDFAC28B-4F40-4184-A93E-05EAB6BBC43D}"/>
    <dgm:cxn modelId="{FC45422E-AE62-4CB9-84C8-6C2C62A8FB29}" type="presOf" srcId="{295DAB82-FC96-4723-B170-4FA4207A5968}" destId="{22AB9B6A-7600-4309-8BFE-25B43F394167}" srcOrd="0" destOrd="0" presId="urn:microsoft.com/office/officeart/2005/8/layout/matrix3"/>
    <dgm:cxn modelId="{06B4012A-CCED-4F12-88C9-79B46969B79D}" type="presOf" srcId="{6CD168D4-4E66-4D3B-8079-FD58DBE6228E}" destId="{AC8BF94D-03AC-4B17-B698-1347B3B41619}" srcOrd="0" destOrd="0" presId="urn:microsoft.com/office/officeart/2005/8/layout/matrix3"/>
    <dgm:cxn modelId="{24FEDD5C-39AB-474C-9C44-AE4DFB34F793}" srcId="{6CD168D4-4E66-4D3B-8079-FD58DBE6228E}" destId="{46CD6B4F-FC5F-4282-AD99-48F54CD2644F}" srcOrd="2" destOrd="0" parTransId="{09BBF3FD-CEF6-446D-81CD-BCC4C4E8E0AC}" sibTransId="{1B90CC05-AAE7-465F-AEDF-82787F2DB0D5}"/>
    <dgm:cxn modelId="{D23FA1AE-5F0D-4DEC-A478-16C8DD6A59D7}" type="presOf" srcId="{60A59E96-3057-4BED-8EF5-1B2CE1E3DE91}" destId="{5C3B0C1E-247B-408C-96BA-58D2A2F36885}" srcOrd="0" destOrd="0" presId="urn:microsoft.com/office/officeart/2005/8/layout/matrix3"/>
    <dgm:cxn modelId="{BDA7D87C-F7AB-4FD0-B55E-A7F895528FAA}" srcId="{6CD168D4-4E66-4D3B-8079-FD58DBE6228E}" destId="{295DAB82-FC96-4723-B170-4FA4207A5968}" srcOrd="0" destOrd="0" parTransId="{89BBB543-38AF-4645-B0E0-7C25780D8943}" sibTransId="{460C9ED8-FEE8-43EF-B5E1-5BA8F262292F}"/>
    <dgm:cxn modelId="{BC702E4C-F4E2-4C1B-91D2-4DA11C67DBE6}" srcId="{6CD168D4-4E66-4D3B-8079-FD58DBE6228E}" destId="{9741D886-9226-4A45-994E-6C6933122E00}" srcOrd="1" destOrd="0" parTransId="{E7C9EC05-902F-4903-B8A2-CEAE529793B8}" sibTransId="{7C1DC97C-B293-4436-AB59-EB32275E95A2}"/>
    <dgm:cxn modelId="{63A1EF3A-921D-421A-9BDD-5E75A7A0F8EE}" type="presOf" srcId="{9741D886-9226-4A45-994E-6C6933122E00}" destId="{4E18A468-8D09-4034-A171-02ECCF1640C3}" srcOrd="0" destOrd="0" presId="urn:microsoft.com/office/officeart/2005/8/layout/matrix3"/>
    <dgm:cxn modelId="{37BE7717-9B89-423C-AFD8-4C6DE8D1657F}" type="presParOf" srcId="{AC8BF94D-03AC-4B17-B698-1347B3B41619}" destId="{B33FA110-7B0E-4DF9-8E37-BF9B48B16F05}" srcOrd="0" destOrd="0" presId="urn:microsoft.com/office/officeart/2005/8/layout/matrix3"/>
    <dgm:cxn modelId="{DDAF5A54-052E-489A-A9D2-B7ADA3AE1830}" type="presParOf" srcId="{AC8BF94D-03AC-4B17-B698-1347B3B41619}" destId="{22AB9B6A-7600-4309-8BFE-25B43F394167}" srcOrd="1" destOrd="0" presId="urn:microsoft.com/office/officeart/2005/8/layout/matrix3"/>
    <dgm:cxn modelId="{3E85D575-63C0-4FE9-A2F6-43F6680626E4}" type="presParOf" srcId="{AC8BF94D-03AC-4B17-B698-1347B3B41619}" destId="{4E18A468-8D09-4034-A171-02ECCF1640C3}" srcOrd="2" destOrd="0" presId="urn:microsoft.com/office/officeart/2005/8/layout/matrix3"/>
    <dgm:cxn modelId="{21D557C8-33C6-48DB-9E50-93D758EBAAF9}" type="presParOf" srcId="{AC8BF94D-03AC-4B17-B698-1347B3B41619}" destId="{C9FD9E18-EEDD-4DC9-9BD7-DF2703631839}" srcOrd="3" destOrd="0" presId="urn:microsoft.com/office/officeart/2005/8/layout/matrix3"/>
    <dgm:cxn modelId="{8F51F50D-8272-4728-AE27-BA58CFDEC52B}" type="presParOf" srcId="{AC8BF94D-03AC-4B17-B698-1347B3B41619}" destId="{5C3B0C1E-247B-408C-96BA-58D2A2F36885}"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CD168D4-4E66-4D3B-8079-FD58DBE6228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IN"/>
        </a:p>
      </dgm:t>
    </dgm:pt>
    <dgm:pt modelId="{295DAB82-FC96-4723-B170-4FA4207A5968}">
      <dgm:prSet phldrT="[Text]"/>
      <dgm:spPr/>
      <dgm:t>
        <a:bodyPr/>
        <a:lstStyle/>
        <a:p>
          <a:r>
            <a:rPr lang="en-IN" dirty="0" smtClean="0"/>
            <a:t>Banker </a:t>
          </a:r>
          <a:endParaRPr lang="en-IN" dirty="0"/>
        </a:p>
      </dgm:t>
    </dgm:pt>
    <dgm:pt modelId="{89BBB543-38AF-4645-B0E0-7C25780D8943}" type="parTrans" cxnId="{BDA7D87C-F7AB-4FD0-B55E-A7F895528FAA}">
      <dgm:prSet/>
      <dgm:spPr/>
      <dgm:t>
        <a:bodyPr/>
        <a:lstStyle/>
        <a:p>
          <a:endParaRPr lang="en-IN"/>
        </a:p>
      </dgm:t>
    </dgm:pt>
    <dgm:pt modelId="{460C9ED8-FEE8-43EF-B5E1-5BA8F262292F}" type="sibTrans" cxnId="{BDA7D87C-F7AB-4FD0-B55E-A7F895528FAA}">
      <dgm:prSet/>
      <dgm:spPr/>
      <dgm:t>
        <a:bodyPr/>
        <a:lstStyle/>
        <a:p>
          <a:endParaRPr lang="en-IN"/>
        </a:p>
      </dgm:t>
    </dgm:pt>
    <dgm:pt modelId="{9741D886-9226-4A45-994E-6C6933122E00}">
      <dgm:prSet phldrT="[Text]"/>
      <dgm:spPr/>
      <dgm:t>
        <a:bodyPr/>
        <a:lstStyle/>
        <a:p>
          <a:r>
            <a:rPr lang="en-IN" dirty="0" smtClean="0"/>
            <a:t>Customer </a:t>
          </a:r>
          <a:endParaRPr lang="en-IN" dirty="0"/>
        </a:p>
      </dgm:t>
    </dgm:pt>
    <dgm:pt modelId="{E7C9EC05-902F-4903-B8A2-CEAE529793B8}" type="parTrans" cxnId="{BC702E4C-F4E2-4C1B-91D2-4DA11C67DBE6}">
      <dgm:prSet/>
      <dgm:spPr/>
      <dgm:t>
        <a:bodyPr/>
        <a:lstStyle/>
        <a:p>
          <a:endParaRPr lang="en-IN"/>
        </a:p>
      </dgm:t>
    </dgm:pt>
    <dgm:pt modelId="{7C1DC97C-B293-4436-AB59-EB32275E95A2}" type="sibTrans" cxnId="{BC702E4C-F4E2-4C1B-91D2-4DA11C67DBE6}">
      <dgm:prSet/>
      <dgm:spPr/>
      <dgm:t>
        <a:bodyPr/>
        <a:lstStyle/>
        <a:p>
          <a:endParaRPr lang="en-IN"/>
        </a:p>
      </dgm:t>
    </dgm:pt>
    <dgm:pt modelId="{46CD6B4F-FC5F-4282-AD99-48F54CD2644F}">
      <dgm:prSet phldrT="[Text]"/>
      <dgm:spPr/>
      <dgm:t>
        <a:bodyPr/>
        <a:lstStyle/>
        <a:p>
          <a:r>
            <a:rPr lang="en-IN" dirty="0" smtClean="0"/>
            <a:t>Trustee </a:t>
          </a:r>
          <a:endParaRPr lang="en-IN" dirty="0"/>
        </a:p>
      </dgm:t>
    </dgm:pt>
    <dgm:pt modelId="{09BBF3FD-CEF6-446D-81CD-BCC4C4E8E0AC}" type="parTrans" cxnId="{24FEDD5C-39AB-474C-9C44-AE4DFB34F793}">
      <dgm:prSet/>
      <dgm:spPr/>
      <dgm:t>
        <a:bodyPr/>
        <a:lstStyle/>
        <a:p>
          <a:endParaRPr lang="en-IN"/>
        </a:p>
      </dgm:t>
    </dgm:pt>
    <dgm:pt modelId="{1B90CC05-AAE7-465F-AEDF-82787F2DB0D5}" type="sibTrans" cxnId="{24FEDD5C-39AB-474C-9C44-AE4DFB34F793}">
      <dgm:prSet/>
      <dgm:spPr/>
      <dgm:t>
        <a:bodyPr/>
        <a:lstStyle/>
        <a:p>
          <a:endParaRPr lang="en-IN"/>
        </a:p>
      </dgm:t>
    </dgm:pt>
    <dgm:pt modelId="{60A59E96-3057-4BED-8EF5-1B2CE1E3DE91}">
      <dgm:prSet phldrT="[Text]"/>
      <dgm:spPr/>
      <dgm:t>
        <a:bodyPr/>
        <a:lstStyle/>
        <a:p>
          <a:r>
            <a:rPr lang="en-IN" dirty="0" smtClean="0"/>
            <a:t>Beneficiary </a:t>
          </a:r>
          <a:endParaRPr lang="en-IN" dirty="0"/>
        </a:p>
      </dgm:t>
    </dgm:pt>
    <dgm:pt modelId="{C25C353C-42CF-4E87-A1F7-795D843C2CD6}" type="parTrans" cxnId="{ACDCDE32-7497-48BC-B9B4-3B176A6E0C30}">
      <dgm:prSet/>
      <dgm:spPr/>
      <dgm:t>
        <a:bodyPr/>
        <a:lstStyle/>
        <a:p>
          <a:endParaRPr lang="en-IN"/>
        </a:p>
      </dgm:t>
    </dgm:pt>
    <dgm:pt modelId="{CDFAC28B-4F40-4184-A93E-05EAB6BBC43D}" type="sibTrans" cxnId="{ACDCDE32-7497-48BC-B9B4-3B176A6E0C30}">
      <dgm:prSet/>
      <dgm:spPr/>
      <dgm:t>
        <a:bodyPr/>
        <a:lstStyle/>
        <a:p>
          <a:endParaRPr lang="en-IN"/>
        </a:p>
      </dgm:t>
    </dgm:pt>
    <dgm:pt modelId="{AC8BF94D-03AC-4B17-B698-1347B3B41619}" type="pres">
      <dgm:prSet presAssocID="{6CD168D4-4E66-4D3B-8079-FD58DBE6228E}" presName="matrix" presStyleCnt="0">
        <dgm:presLayoutVars>
          <dgm:chMax val="1"/>
          <dgm:dir/>
          <dgm:resizeHandles val="exact"/>
        </dgm:presLayoutVars>
      </dgm:prSet>
      <dgm:spPr/>
      <dgm:t>
        <a:bodyPr/>
        <a:lstStyle/>
        <a:p>
          <a:endParaRPr lang="en-IN"/>
        </a:p>
      </dgm:t>
    </dgm:pt>
    <dgm:pt modelId="{B33FA110-7B0E-4DF9-8E37-BF9B48B16F05}" type="pres">
      <dgm:prSet presAssocID="{6CD168D4-4E66-4D3B-8079-FD58DBE6228E}" presName="diamond" presStyleLbl="bgShp" presStyleIdx="0" presStyleCnt="1"/>
      <dgm:spPr/>
    </dgm:pt>
    <dgm:pt modelId="{22AB9B6A-7600-4309-8BFE-25B43F394167}" type="pres">
      <dgm:prSet presAssocID="{6CD168D4-4E66-4D3B-8079-FD58DBE6228E}" presName="quad1" presStyleLbl="node1" presStyleIdx="0" presStyleCnt="4">
        <dgm:presLayoutVars>
          <dgm:chMax val="0"/>
          <dgm:chPref val="0"/>
          <dgm:bulletEnabled val="1"/>
        </dgm:presLayoutVars>
      </dgm:prSet>
      <dgm:spPr/>
      <dgm:t>
        <a:bodyPr/>
        <a:lstStyle/>
        <a:p>
          <a:endParaRPr lang="en-IN"/>
        </a:p>
      </dgm:t>
    </dgm:pt>
    <dgm:pt modelId="{4E18A468-8D09-4034-A171-02ECCF1640C3}" type="pres">
      <dgm:prSet presAssocID="{6CD168D4-4E66-4D3B-8079-FD58DBE6228E}" presName="quad2" presStyleLbl="node1" presStyleIdx="1" presStyleCnt="4">
        <dgm:presLayoutVars>
          <dgm:chMax val="0"/>
          <dgm:chPref val="0"/>
          <dgm:bulletEnabled val="1"/>
        </dgm:presLayoutVars>
      </dgm:prSet>
      <dgm:spPr/>
      <dgm:t>
        <a:bodyPr/>
        <a:lstStyle/>
        <a:p>
          <a:endParaRPr lang="en-IN"/>
        </a:p>
      </dgm:t>
    </dgm:pt>
    <dgm:pt modelId="{C9FD9E18-EEDD-4DC9-9BD7-DF2703631839}" type="pres">
      <dgm:prSet presAssocID="{6CD168D4-4E66-4D3B-8079-FD58DBE6228E}" presName="quad3" presStyleLbl="node1" presStyleIdx="2" presStyleCnt="4" custLinFactNeighborX="874">
        <dgm:presLayoutVars>
          <dgm:chMax val="0"/>
          <dgm:chPref val="0"/>
          <dgm:bulletEnabled val="1"/>
        </dgm:presLayoutVars>
      </dgm:prSet>
      <dgm:spPr/>
      <dgm:t>
        <a:bodyPr/>
        <a:lstStyle/>
        <a:p>
          <a:endParaRPr lang="en-IN"/>
        </a:p>
      </dgm:t>
    </dgm:pt>
    <dgm:pt modelId="{5C3B0C1E-247B-408C-96BA-58D2A2F36885}" type="pres">
      <dgm:prSet presAssocID="{6CD168D4-4E66-4D3B-8079-FD58DBE6228E}" presName="quad4" presStyleLbl="node1" presStyleIdx="3" presStyleCnt="4">
        <dgm:presLayoutVars>
          <dgm:chMax val="0"/>
          <dgm:chPref val="0"/>
          <dgm:bulletEnabled val="1"/>
        </dgm:presLayoutVars>
      </dgm:prSet>
      <dgm:spPr/>
      <dgm:t>
        <a:bodyPr/>
        <a:lstStyle/>
        <a:p>
          <a:endParaRPr lang="en-IN"/>
        </a:p>
      </dgm:t>
    </dgm:pt>
  </dgm:ptLst>
  <dgm:cxnLst>
    <dgm:cxn modelId="{795D34FB-F812-47B6-8D54-B93AB0D1BAEF}" type="presOf" srcId="{295DAB82-FC96-4723-B170-4FA4207A5968}" destId="{22AB9B6A-7600-4309-8BFE-25B43F394167}" srcOrd="0" destOrd="0" presId="urn:microsoft.com/office/officeart/2005/8/layout/matrix3"/>
    <dgm:cxn modelId="{ACDCDE32-7497-48BC-B9B4-3B176A6E0C30}" srcId="{6CD168D4-4E66-4D3B-8079-FD58DBE6228E}" destId="{60A59E96-3057-4BED-8EF5-1B2CE1E3DE91}" srcOrd="3" destOrd="0" parTransId="{C25C353C-42CF-4E87-A1F7-795D843C2CD6}" sibTransId="{CDFAC28B-4F40-4184-A93E-05EAB6BBC43D}"/>
    <dgm:cxn modelId="{507F16C9-0769-47F8-AE5A-F889E2ADD353}" type="presOf" srcId="{6CD168D4-4E66-4D3B-8079-FD58DBE6228E}" destId="{AC8BF94D-03AC-4B17-B698-1347B3B41619}" srcOrd="0" destOrd="0" presId="urn:microsoft.com/office/officeart/2005/8/layout/matrix3"/>
    <dgm:cxn modelId="{68305B26-F113-4EF3-BAAB-6A2C69106362}" type="presOf" srcId="{9741D886-9226-4A45-994E-6C6933122E00}" destId="{4E18A468-8D09-4034-A171-02ECCF1640C3}" srcOrd="0" destOrd="0" presId="urn:microsoft.com/office/officeart/2005/8/layout/matrix3"/>
    <dgm:cxn modelId="{24FEDD5C-39AB-474C-9C44-AE4DFB34F793}" srcId="{6CD168D4-4E66-4D3B-8079-FD58DBE6228E}" destId="{46CD6B4F-FC5F-4282-AD99-48F54CD2644F}" srcOrd="2" destOrd="0" parTransId="{09BBF3FD-CEF6-446D-81CD-BCC4C4E8E0AC}" sibTransId="{1B90CC05-AAE7-465F-AEDF-82787F2DB0D5}"/>
    <dgm:cxn modelId="{59871BB3-14E5-475A-8BBE-1272C2B9777E}" type="presOf" srcId="{46CD6B4F-FC5F-4282-AD99-48F54CD2644F}" destId="{C9FD9E18-EEDD-4DC9-9BD7-DF2703631839}" srcOrd="0" destOrd="0" presId="urn:microsoft.com/office/officeart/2005/8/layout/matrix3"/>
    <dgm:cxn modelId="{1530CF06-9744-484B-AE4F-743F02BECE0C}" type="presOf" srcId="{60A59E96-3057-4BED-8EF5-1B2CE1E3DE91}" destId="{5C3B0C1E-247B-408C-96BA-58D2A2F36885}" srcOrd="0" destOrd="0" presId="urn:microsoft.com/office/officeart/2005/8/layout/matrix3"/>
    <dgm:cxn modelId="{BDA7D87C-F7AB-4FD0-B55E-A7F895528FAA}" srcId="{6CD168D4-4E66-4D3B-8079-FD58DBE6228E}" destId="{295DAB82-FC96-4723-B170-4FA4207A5968}" srcOrd="0" destOrd="0" parTransId="{89BBB543-38AF-4645-B0E0-7C25780D8943}" sibTransId="{460C9ED8-FEE8-43EF-B5E1-5BA8F262292F}"/>
    <dgm:cxn modelId="{BC702E4C-F4E2-4C1B-91D2-4DA11C67DBE6}" srcId="{6CD168D4-4E66-4D3B-8079-FD58DBE6228E}" destId="{9741D886-9226-4A45-994E-6C6933122E00}" srcOrd="1" destOrd="0" parTransId="{E7C9EC05-902F-4903-B8A2-CEAE529793B8}" sibTransId="{7C1DC97C-B293-4436-AB59-EB32275E95A2}"/>
    <dgm:cxn modelId="{617D55F8-6A13-477D-AE89-09B57055C554}" type="presParOf" srcId="{AC8BF94D-03AC-4B17-B698-1347B3B41619}" destId="{B33FA110-7B0E-4DF9-8E37-BF9B48B16F05}" srcOrd="0" destOrd="0" presId="urn:microsoft.com/office/officeart/2005/8/layout/matrix3"/>
    <dgm:cxn modelId="{A6A141C7-E8B0-420E-AC98-7BD4569E25B4}" type="presParOf" srcId="{AC8BF94D-03AC-4B17-B698-1347B3B41619}" destId="{22AB9B6A-7600-4309-8BFE-25B43F394167}" srcOrd="1" destOrd="0" presId="urn:microsoft.com/office/officeart/2005/8/layout/matrix3"/>
    <dgm:cxn modelId="{26F83F71-0840-48FA-953B-43F9B1820050}" type="presParOf" srcId="{AC8BF94D-03AC-4B17-B698-1347B3B41619}" destId="{4E18A468-8D09-4034-A171-02ECCF1640C3}" srcOrd="2" destOrd="0" presId="urn:microsoft.com/office/officeart/2005/8/layout/matrix3"/>
    <dgm:cxn modelId="{351633C6-8CFF-4466-8801-D99EDDD9207B}" type="presParOf" srcId="{AC8BF94D-03AC-4B17-B698-1347B3B41619}" destId="{C9FD9E18-EEDD-4DC9-9BD7-DF2703631839}" srcOrd="3" destOrd="0" presId="urn:microsoft.com/office/officeart/2005/8/layout/matrix3"/>
    <dgm:cxn modelId="{2E963623-21D1-4146-99A7-FE755475757B}" type="presParOf" srcId="{AC8BF94D-03AC-4B17-B698-1347B3B41619}" destId="{5C3B0C1E-247B-408C-96BA-58D2A2F36885}"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CD168D4-4E66-4D3B-8079-FD58DBE6228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IN"/>
        </a:p>
      </dgm:t>
    </dgm:pt>
    <dgm:pt modelId="{295DAB82-FC96-4723-B170-4FA4207A5968}">
      <dgm:prSet phldrT="[Text]"/>
      <dgm:spPr/>
      <dgm:t>
        <a:bodyPr/>
        <a:lstStyle/>
        <a:p>
          <a:r>
            <a:rPr lang="en-IN" dirty="0" smtClean="0"/>
            <a:t>Banker </a:t>
          </a:r>
          <a:endParaRPr lang="en-IN" dirty="0"/>
        </a:p>
      </dgm:t>
    </dgm:pt>
    <dgm:pt modelId="{89BBB543-38AF-4645-B0E0-7C25780D8943}" type="parTrans" cxnId="{BDA7D87C-F7AB-4FD0-B55E-A7F895528FAA}">
      <dgm:prSet/>
      <dgm:spPr/>
      <dgm:t>
        <a:bodyPr/>
        <a:lstStyle/>
        <a:p>
          <a:endParaRPr lang="en-IN"/>
        </a:p>
      </dgm:t>
    </dgm:pt>
    <dgm:pt modelId="{460C9ED8-FEE8-43EF-B5E1-5BA8F262292F}" type="sibTrans" cxnId="{BDA7D87C-F7AB-4FD0-B55E-A7F895528FAA}">
      <dgm:prSet/>
      <dgm:spPr/>
      <dgm:t>
        <a:bodyPr/>
        <a:lstStyle/>
        <a:p>
          <a:endParaRPr lang="en-IN"/>
        </a:p>
      </dgm:t>
    </dgm:pt>
    <dgm:pt modelId="{9741D886-9226-4A45-994E-6C6933122E00}">
      <dgm:prSet phldrT="[Text]"/>
      <dgm:spPr/>
      <dgm:t>
        <a:bodyPr/>
        <a:lstStyle/>
        <a:p>
          <a:r>
            <a:rPr lang="en-IN" dirty="0" smtClean="0"/>
            <a:t>Customer </a:t>
          </a:r>
          <a:endParaRPr lang="en-IN" dirty="0"/>
        </a:p>
      </dgm:t>
    </dgm:pt>
    <dgm:pt modelId="{E7C9EC05-902F-4903-B8A2-CEAE529793B8}" type="parTrans" cxnId="{BC702E4C-F4E2-4C1B-91D2-4DA11C67DBE6}">
      <dgm:prSet/>
      <dgm:spPr/>
      <dgm:t>
        <a:bodyPr/>
        <a:lstStyle/>
        <a:p>
          <a:endParaRPr lang="en-IN"/>
        </a:p>
      </dgm:t>
    </dgm:pt>
    <dgm:pt modelId="{7C1DC97C-B293-4436-AB59-EB32275E95A2}" type="sibTrans" cxnId="{BC702E4C-F4E2-4C1B-91D2-4DA11C67DBE6}">
      <dgm:prSet/>
      <dgm:spPr/>
      <dgm:t>
        <a:bodyPr/>
        <a:lstStyle/>
        <a:p>
          <a:endParaRPr lang="en-IN"/>
        </a:p>
      </dgm:t>
    </dgm:pt>
    <dgm:pt modelId="{46CD6B4F-FC5F-4282-AD99-48F54CD2644F}">
      <dgm:prSet phldrT="[Text]"/>
      <dgm:spPr/>
      <dgm:t>
        <a:bodyPr/>
        <a:lstStyle/>
        <a:p>
          <a:r>
            <a:rPr lang="en-IN" dirty="0" smtClean="0"/>
            <a:t>Agent  </a:t>
          </a:r>
          <a:endParaRPr lang="en-IN" dirty="0"/>
        </a:p>
      </dgm:t>
    </dgm:pt>
    <dgm:pt modelId="{09BBF3FD-CEF6-446D-81CD-BCC4C4E8E0AC}" type="parTrans" cxnId="{24FEDD5C-39AB-474C-9C44-AE4DFB34F793}">
      <dgm:prSet/>
      <dgm:spPr/>
      <dgm:t>
        <a:bodyPr/>
        <a:lstStyle/>
        <a:p>
          <a:endParaRPr lang="en-IN"/>
        </a:p>
      </dgm:t>
    </dgm:pt>
    <dgm:pt modelId="{1B90CC05-AAE7-465F-AEDF-82787F2DB0D5}" type="sibTrans" cxnId="{24FEDD5C-39AB-474C-9C44-AE4DFB34F793}">
      <dgm:prSet/>
      <dgm:spPr/>
      <dgm:t>
        <a:bodyPr/>
        <a:lstStyle/>
        <a:p>
          <a:endParaRPr lang="en-IN"/>
        </a:p>
      </dgm:t>
    </dgm:pt>
    <dgm:pt modelId="{60A59E96-3057-4BED-8EF5-1B2CE1E3DE91}">
      <dgm:prSet phldrT="[Text]"/>
      <dgm:spPr/>
      <dgm:t>
        <a:bodyPr/>
        <a:lstStyle/>
        <a:p>
          <a:r>
            <a:rPr lang="en-IN" dirty="0" smtClean="0"/>
            <a:t>Principal </a:t>
          </a:r>
          <a:endParaRPr lang="en-IN" dirty="0"/>
        </a:p>
      </dgm:t>
    </dgm:pt>
    <dgm:pt modelId="{C25C353C-42CF-4E87-A1F7-795D843C2CD6}" type="parTrans" cxnId="{ACDCDE32-7497-48BC-B9B4-3B176A6E0C30}">
      <dgm:prSet/>
      <dgm:spPr/>
      <dgm:t>
        <a:bodyPr/>
        <a:lstStyle/>
        <a:p>
          <a:endParaRPr lang="en-IN"/>
        </a:p>
      </dgm:t>
    </dgm:pt>
    <dgm:pt modelId="{CDFAC28B-4F40-4184-A93E-05EAB6BBC43D}" type="sibTrans" cxnId="{ACDCDE32-7497-48BC-B9B4-3B176A6E0C30}">
      <dgm:prSet/>
      <dgm:spPr/>
      <dgm:t>
        <a:bodyPr/>
        <a:lstStyle/>
        <a:p>
          <a:endParaRPr lang="en-IN"/>
        </a:p>
      </dgm:t>
    </dgm:pt>
    <dgm:pt modelId="{AC8BF94D-03AC-4B17-B698-1347B3B41619}" type="pres">
      <dgm:prSet presAssocID="{6CD168D4-4E66-4D3B-8079-FD58DBE6228E}" presName="matrix" presStyleCnt="0">
        <dgm:presLayoutVars>
          <dgm:chMax val="1"/>
          <dgm:dir/>
          <dgm:resizeHandles val="exact"/>
        </dgm:presLayoutVars>
      </dgm:prSet>
      <dgm:spPr/>
      <dgm:t>
        <a:bodyPr/>
        <a:lstStyle/>
        <a:p>
          <a:endParaRPr lang="en-IN"/>
        </a:p>
      </dgm:t>
    </dgm:pt>
    <dgm:pt modelId="{B33FA110-7B0E-4DF9-8E37-BF9B48B16F05}" type="pres">
      <dgm:prSet presAssocID="{6CD168D4-4E66-4D3B-8079-FD58DBE6228E}" presName="diamond" presStyleLbl="bgShp" presStyleIdx="0" presStyleCnt="1"/>
      <dgm:spPr/>
    </dgm:pt>
    <dgm:pt modelId="{22AB9B6A-7600-4309-8BFE-25B43F394167}" type="pres">
      <dgm:prSet presAssocID="{6CD168D4-4E66-4D3B-8079-FD58DBE6228E}" presName="quad1" presStyleLbl="node1" presStyleIdx="0" presStyleCnt="4">
        <dgm:presLayoutVars>
          <dgm:chMax val="0"/>
          <dgm:chPref val="0"/>
          <dgm:bulletEnabled val="1"/>
        </dgm:presLayoutVars>
      </dgm:prSet>
      <dgm:spPr/>
      <dgm:t>
        <a:bodyPr/>
        <a:lstStyle/>
        <a:p>
          <a:endParaRPr lang="en-IN"/>
        </a:p>
      </dgm:t>
    </dgm:pt>
    <dgm:pt modelId="{4E18A468-8D09-4034-A171-02ECCF1640C3}" type="pres">
      <dgm:prSet presAssocID="{6CD168D4-4E66-4D3B-8079-FD58DBE6228E}" presName="quad2" presStyleLbl="node1" presStyleIdx="1" presStyleCnt="4">
        <dgm:presLayoutVars>
          <dgm:chMax val="0"/>
          <dgm:chPref val="0"/>
          <dgm:bulletEnabled val="1"/>
        </dgm:presLayoutVars>
      </dgm:prSet>
      <dgm:spPr/>
      <dgm:t>
        <a:bodyPr/>
        <a:lstStyle/>
        <a:p>
          <a:endParaRPr lang="en-IN"/>
        </a:p>
      </dgm:t>
    </dgm:pt>
    <dgm:pt modelId="{C9FD9E18-EEDD-4DC9-9BD7-DF2703631839}" type="pres">
      <dgm:prSet presAssocID="{6CD168D4-4E66-4D3B-8079-FD58DBE6228E}" presName="quad3" presStyleLbl="node1" presStyleIdx="2" presStyleCnt="4" custLinFactNeighborX="874">
        <dgm:presLayoutVars>
          <dgm:chMax val="0"/>
          <dgm:chPref val="0"/>
          <dgm:bulletEnabled val="1"/>
        </dgm:presLayoutVars>
      </dgm:prSet>
      <dgm:spPr/>
      <dgm:t>
        <a:bodyPr/>
        <a:lstStyle/>
        <a:p>
          <a:endParaRPr lang="en-IN"/>
        </a:p>
      </dgm:t>
    </dgm:pt>
    <dgm:pt modelId="{5C3B0C1E-247B-408C-96BA-58D2A2F36885}" type="pres">
      <dgm:prSet presAssocID="{6CD168D4-4E66-4D3B-8079-FD58DBE6228E}" presName="quad4" presStyleLbl="node1" presStyleIdx="3" presStyleCnt="4">
        <dgm:presLayoutVars>
          <dgm:chMax val="0"/>
          <dgm:chPref val="0"/>
          <dgm:bulletEnabled val="1"/>
        </dgm:presLayoutVars>
      </dgm:prSet>
      <dgm:spPr/>
      <dgm:t>
        <a:bodyPr/>
        <a:lstStyle/>
        <a:p>
          <a:endParaRPr lang="en-IN"/>
        </a:p>
      </dgm:t>
    </dgm:pt>
  </dgm:ptLst>
  <dgm:cxnLst>
    <dgm:cxn modelId="{4626CBF3-0D4D-4BB4-A8BD-2C954C442EA8}" type="presOf" srcId="{9741D886-9226-4A45-994E-6C6933122E00}" destId="{4E18A468-8D09-4034-A171-02ECCF1640C3}" srcOrd="0" destOrd="0" presId="urn:microsoft.com/office/officeart/2005/8/layout/matrix3"/>
    <dgm:cxn modelId="{ACDCDE32-7497-48BC-B9B4-3B176A6E0C30}" srcId="{6CD168D4-4E66-4D3B-8079-FD58DBE6228E}" destId="{60A59E96-3057-4BED-8EF5-1B2CE1E3DE91}" srcOrd="3" destOrd="0" parTransId="{C25C353C-42CF-4E87-A1F7-795D843C2CD6}" sibTransId="{CDFAC28B-4F40-4184-A93E-05EAB6BBC43D}"/>
    <dgm:cxn modelId="{75DD7770-76E9-49E6-9BFB-0513F604F5A8}" type="presOf" srcId="{60A59E96-3057-4BED-8EF5-1B2CE1E3DE91}" destId="{5C3B0C1E-247B-408C-96BA-58D2A2F36885}" srcOrd="0" destOrd="0" presId="urn:microsoft.com/office/officeart/2005/8/layout/matrix3"/>
    <dgm:cxn modelId="{A28F849F-AE14-45DF-93A7-7B3F65563650}" type="presOf" srcId="{6CD168D4-4E66-4D3B-8079-FD58DBE6228E}" destId="{AC8BF94D-03AC-4B17-B698-1347B3B41619}" srcOrd="0" destOrd="0" presId="urn:microsoft.com/office/officeart/2005/8/layout/matrix3"/>
    <dgm:cxn modelId="{24FEDD5C-39AB-474C-9C44-AE4DFB34F793}" srcId="{6CD168D4-4E66-4D3B-8079-FD58DBE6228E}" destId="{46CD6B4F-FC5F-4282-AD99-48F54CD2644F}" srcOrd="2" destOrd="0" parTransId="{09BBF3FD-CEF6-446D-81CD-BCC4C4E8E0AC}" sibTransId="{1B90CC05-AAE7-465F-AEDF-82787F2DB0D5}"/>
    <dgm:cxn modelId="{C48AE35B-F9D0-41C9-87D6-AA7E57672DF3}" type="presOf" srcId="{46CD6B4F-FC5F-4282-AD99-48F54CD2644F}" destId="{C9FD9E18-EEDD-4DC9-9BD7-DF2703631839}" srcOrd="0" destOrd="0" presId="urn:microsoft.com/office/officeart/2005/8/layout/matrix3"/>
    <dgm:cxn modelId="{BDA7D87C-F7AB-4FD0-B55E-A7F895528FAA}" srcId="{6CD168D4-4E66-4D3B-8079-FD58DBE6228E}" destId="{295DAB82-FC96-4723-B170-4FA4207A5968}" srcOrd="0" destOrd="0" parTransId="{89BBB543-38AF-4645-B0E0-7C25780D8943}" sibTransId="{460C9ED8-FEE8-43EF-B5E1-5BA8F262292F}"/>
    <dgm:cxn modelId="{BC702E4C-F4E2-4C1B-91D2-4DA11C67DBE6}" srcId="{6CD168D4-4E66-4D3B-8079-FD58DBE6228E}" destId="{9741D886-9226-4A45-994E-6C6933122E00}" srcOrd="1" destOrd="0" parTransId="{E7C9EC05-902F-4903-B8A2-CEAE529793B8}" sibTransId="{7C1DC97C-B293-4436-AB59-EB32275E95A2}"/>
    <dgm:cxn modelId="{380A025C-615D-4044-BE44-1F03FA074E3A}" type="presOf" srcId="{295DAB82-FC96-4723-B170-4FA4207A5968}" destId="{22AB9B6A-7600-4309-8BFE-25B43F394167}" srcOrd="0" destOrd="0" presId="urn:microsoft.com/office/officeart/2005/8/layout/matrix3"/>
    <dgm:cxn modelId="{2B72CFB0-EB74-4E99-BCB8-6494DBA8A93E}" type="presParOf" srcId="{AC8BF94D-03AC-4B17-B698-1347B3B41619}" destId="{B33FA110-7B0E-4DF9-8E37-BF9B48B16F05}" srcOrd="0" destOrd="0" presId="urn:microsoft.com/office/officeart/2005/8/layout/matrix3"/>
    <dgm:cxn modelId="{1987BC0A-76BF-48F6-A14B-EA044AA7C471}" type="presParOf" srcId="{AC8BF94D-03AC-4B17-B698-1347B3B41619}" destId="{22AB9B6A-7600-4309-8BFE-25B43F394167}" srcOrd="1" destOrd="0" presId="urn:microsoft.com/office/officeart/2005/8/layout/matrix3"/>
    <dgm:cxn modelId="{05BF029A-B224-475F-90DF-6306E5F58AC3}" type="presParOf" srcId="{AC8BF94D-03AC-4B17-B698-1347B3B41619}" destId="{4E18A468-8D09-4034-A171-02ECCF1640C3}" srcOrd="2" destOrd="0" presId="urn:microsoft.com/office/officeart/2005/8/layout/matrix3"/>
    <dgm:cxn modelId="{031451B4-F5DC-4281-B297-350DDF486F4E}" type="presParOf" srcId="{AC8BF94D-03AC-4B17-B698-1347B3B41619}" destId="{C9FD9E18-EEDD-4DC9-9BD7-DF2703631839}" srcOrd="3" destOrd="0" presId="urn:microsoft.com/office/officeart/2005/8/layout/matrix3"/>
    <dgm:cxn modelId="{BC0907AD-466F-480F-B530-20F60204123A}" type="presParOf" srcId="{AC8BF94D-03AC-4B17-B698-1347B3B41619}" destId="{5C3B0C1E-247B-408C-96BA-58D2A2F36885}"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CD168D4-4E66-4D3B-8079-FD58DBE6228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IN"/>
        </a:p>
      </dgm:t>
    </dgm:pt>
    <dgm:pt modelId="{295DAB82-FC96-4723-B170-4FA4207A5968}">
      <dgm:prSet phldrT="[Text]"/>
      <dgm:spPr/>
      <dgm:t>
        <a:bodyPr/>
        <a:lstStyle/>
        <a:p>
          <a:r>
            <a:rPr lang="en-IN" dirty="0" smtClean="0"/>
            <a:t>Banker </a:t>
          </a:r>
          <a:endParaRPr lang="en-IN" dirty="0"/>
        </a:p>
      </dgm:t>
    </dgm:pt>
    <dgm:pt modelId="{89BBB543-38AF-4645-B0E0-7C25780D8943}" type="parTrans" cxnId="{BDA7D87C-F7AB-4FD0-B55E-A7F895528FAA}">
      <dgm:prSet/>
      <dgm:spPr/>
      <dgm:t>
        <a:bodyPr/>
        <a:lstStyle/>
        <a:p>
          <a:endParaRPr lang="en-IN"/>
        </a:p>
      </dgm:t>
    </dgm:pt>
    <dgm:pt modelId="{460C9ED8-FEE8-43EF-B5E1-5BA8F262292F}" type="sibTrans" cxnId="{BDA7D87C-F7AB-4FD0-B55E-A7F895528FAA}">
      <dgm:prSet/>
      <dgm:spPr/>
      <dgm:t>
        <a:bodyPr/>
        <a:lstStyle/>
        <a:p>
          <a:endParaRPr lang="en-IN"/>
        </a:p>
      </dgm:t>
    </dgm:pt>
    <dgm:pt modelId="{9741D886-9226-4A45-994E-6C6933122E00}">
      <dgm:prSet phldrT="[Text]"/>
      <dgm:spPr/>
      <dgm:t>
        <a:bodyPr/>
        <a:lstStyle/>
        <a:p>
          <a:r>
            <a:rPr lang="en-IN" dirty="0" smtClean="0"/>
            <a:t>Customer </a:t>
          </a:r>
          <a:endParaRPr lang="en-IN" dirty="0"/>
        </a:p>
      </dgm:t>
    </dgm:pt>
    <dgm:pt modelId="{E7C9EC05-902F-4903-B8A2-CEAE529793B8}" type="parTrans" cxnId="{BC702E4C-F4E2-4C1B-91D2-4DA11C67DBE6}">
      <dgm:prSet/>
      <dgm:spPr/>
      <dgm:t>
        <a:bodyPr/>
        <a:lstStyle/>
        <a:p>
          <a:endParaRPr lang="en-IN"/>
        </a:p>
      </dgm:t>
    </dgm:pt>
    <dgm:pt modelId="{7C1DC97C-B293-4436-AB59-EB32275E95A2}" type="sibTrans" cxnId="{BC702E4C-F4E2-4C1B-91D2-4DA11C67DBE6}">
      <dgm:prSet/>
      <dgm:spPr/>
      <dgm:t>
        <a:bodyPr/>
        <a:lstStyle/>
        <a:p>
          <a:endParaRPr lang="en-IN"/>
        </a:p>
      </dgm:t>
    </dgm:pt>
    <dgm:pt modelId="{46CD6B4F-FC5F-4282-AD99-48F54CD2644F}">
      <dgm:prSet phldrT="[Text]"/>
      <dgm:spPr/>
      <dgm:t>
        <a:bodyPr/>
        <a:lstStyle/>
        <a:p>
          <a:r>
            <a:rPr lang="en-IN" dirty="0" smtClean="0"/>
            <a:t>Lessor </a:t>
          </a:r>
          <a:endParaRPr lang="en-IN" dirty="0"/>
        </a:p>
      </dgm:t>
    </dgm:pt>
    <dgm:pt modelId="{09BBF3FD-CEF6-446D-81CD-BCC4C4E8E0AC}" type="parTrans" cxnId="{24FEDD5C-39AB-474C-9C44-AE4DFB34F793}">
      <dgm:prSet/>
      <dgm:spPr/>
      <dgm:t>
        <a:bodyPr/>
        <a:lstStyle/>
        <a:p>
          <a:endParaRPr lang="en-IN"/>
        </a:p>
      </dgm:t>
    </dgm:pt>
    <dgm:pt modelId="{1B90CC05-AAE7-465F-AEDF-82787F2DB0D5}" type="sibTrans" cxnId="{24FEDD5C-39AB-474C-9C44-AE4DFB34F793}">
      <dgm:prSet/>
      <dgm:spPr/>
      <dgm:t>
        <a:bodyPr/>
        <a:lstStyle/>
        <a:p>
          <a:endParaRPr lang="en-IN"/>
        </a:p>
      </dgm:t>
    </dgm:pt>
    <dgm:pt modelId="{60A59E96-3057-4BED-8EF5-1B2CE1E3DE91}">
      <dgm:prSet phldrT="[Text]"/>
      <dgm:spPr/>
      <dgm:t>
        <a:bodyPr/>
        <a:lstStyle/>
        <a:p>
          <a:r>
            <a:rPr lang="en-IN" dirty="0" smtClean="0"/>
            <a:t>Lessee</a:t>
          </a:r>
          <a:endParaRPr lang="en-IN" dirty="0"/>
        </a:p>
      </dgm:t>
    </dgm:pt>
    <dgm:pt modelId="{C25C353C-42CF-4E87-A1F7-795D843C2CD6}" type="parTrans" cxnId="{ACDCDE32-7497-48BC-B9B4-3B176A6E0C30}">
      <dgm:prSet/>
      <dgm:spPr/>
      <dgm:t>
        <a:bodyPr/>
        <a:lstStyle/>
        <a:p>
          <a:endParaRPr lang="en-IN"/>
        </a:p>
      </dgm:t>
    </dgm:pt>
    <dgm:pt modelId="{CDFAC28B-4F40-4184-A93E-05EAB6BBC43D}" type="sibTrans" cxnId="{ACDCDE32-7497-48BC-B9B4-3B176A6E0C30}">
      <dgm:prSet/>
      <dgm:spPr/>
      <dgm:t>
        <a:bodyPr/>
        <a:lstStyle/>
        <a:p>
          <a:endParaRPr lang="en-IN"/>
        </a:p>
      </dgm:t>
    </dgm:pt>
    <dgm:pt modelId="{AC8BF94D-03AC-4B17-B698-1347B3B41619}" type="pres">
      <dgm:prSet presAssocID="{6CD168D4-4E66-4D3B-8079-FD58DBE6228E}" presName="matrix" presStyleCnt="0">
        <dgm:presLayoutVars>
          <dgm:chMax val="1"/>
          <dgm:dir/>
          <dgm:resizeHandles val="exact"/>
        </dgm:presLayoutVars>
      </dgm:prSet>
      <dgm:spPr/>
      <dgm:t>
        <a:bodyPr/>
        <a:lstStyle/>
        <a:p>
          <a:endParaRPr lang="en-IN"/>
        </a:p>
      </dgm:t>
    </dgm:pt>
    <dgm:pt modelId="{B33FA110-7B0E-4DF9-8E37-BF9B48B16F05}" type="pres">
      <dgm:prSet presAssocID="{6CD168D4-4E66-4D3B-8079-FD58DBE6228E}" presName="diamond" presStyleLbl="bgShp" presStyleIdx="0" presStyleCnt="1"/>
      <dgm:spPr/>
    </dgm:pt>
    <dgm:pt modelId="{22AB9B6A-7600-4309-8BFE-25B43F394167}" type="pres">
      <dgm:prSet presAssocID="{6CD168D4-4E66-4D3B-8079-FD58DBE6228E}" presName="quad1" presStyleLbl="node1" presStyleIdx="0" presStyleCnt="4">
        <dgm:presLayoutVars>
          <dgm:chMax val="0"/>
          <dgm:chPref val="0"/>
          <dgm:bulletEnabled val="1"/>
        </dgm:presLayoutVars>
      </dgm:prSet>
      <dgm:spPr/>
      <dgm:t>
        <a:bodyPr/>
        <a:lstStyle/>
        <a:p>
          <a:endParaRPr lang="en-IN"/>
        </a:p>
      </dgm:t>
    </dgm:pt>
    <dgm:pt modelId="{4E18A468-8D09-4034-A171-02ECCF1640C3}" type="pres">
      <dgm:prSet presAssocID="{6CD168D4-4E66-4D3B-8079-FD58DBE6228E}" presName="quad2" presStyleLbl="node1" presStyleIdx="1" presStyleCnt="4">
        <dgm:presLayoutVars>
          <dgm:chMax val="0"/>
          <dgm:chPref val="0"/>
          <dgm:bulletEnabled val="1"/>
        </dgm:presLayoutVars>
      </dgm:prSet>
      <dgm:spPr/>
      <dgm:t>
        <a:bodyPr/>
        <a:lstStyle/>
        <a:p>
          <a:endParaRPr lang="en-IN"/>
        </a:p>
      </dgm:t>
    </dgm:pt>
    <dgm:pt modelId="{C9FD9E18-EEDD-4DC9-9BD7-DF2703631839}" type="pres">
      <dgm:prSet presAssocID="{6CD168D4-4E66-4D3B-8079-FD58DBE6228E}" presName="quad3" presStyleLbl="node1" presStyleIdx="2" presStyleCnt="4" custLinFactNeighborX="874">
        <dgm:presLayoutVars>
          <dgm:chMax val="0"/>
          <dgm:chPref val="0"/>
          <dgm:bulletEnabled val="1"/>
        </dgm:presLayoutVars>
      </dgm:prSet>
      <dgm:spPr/>
      <dgm:t>
        <a:bodyPr/>
        <a:lstStyle/>
        <a:p>
          <a:endParaRPr lang="en-IN"/>
        </a:p>
      </dgm:t>
    </dgm:pt>
    <dgm:pt modelId="{5C3B0C1E-247B-408C-96BA-58D2A2F36885}" type="pres">
      <dgm:prSet presAssocID="{6CD168D4-4E66-4D3B-8079-FD58DBE6228E}" presName="quad4" presStyleLbl="node1" presStyleIdx="3" presStyleCnt="4">
        <dgm:presLayoutVars>
          <dgm:chMax val="0"/>
          <dgm:chPref val="0"/>
          <dgm:bulletEnabled val="1"/>
        </dgm:presLayoutVars>
      </dgm:prSet>
      <dgm:spPr/>
      <dgm:t>
        <a:bodyPr/>
        <a:lstStyle/>
        <a:p>
          <a:endParaRPr lang="en-IN"/>
        </a:p>
      </dgm:t>
    </dgm:pt>
  </dgm:ptLst>
  <dgm:cxnLst>
    <dgm:cxn modelId="{ADAC252B-8787-4187-87DF-BB1538DA1379}" type="presOf" srcId="{9741D886-9226-4A45-994E-6C6933122E00}" destId="{4E18A468-8D09-4034-A171-02ECCF1640C3}" srcOrd="0" destOrd="0" presId="urn:microsoft.com/office/officeart/2005/8/layout/matrix3"/>
    <dgm:cxn modelId="{ACDCDE32-7497-48BC-B9B4-3B176A6E0C30}" srcId="{6CD168D4-4E66-4D3B-8079-FD58DBE6228E}" destId="{60A59E96-3057-4BED-8EF5-1B2CE1E3DE91}" srcOrd="3" destOrd="0" parTransId="{C25C353C-42CF-4E87-A1F7-795D843C2CD6}" sibTransId="{CDFAC28B-4F40-4184-A93E-05EAB6BBC43D}"/>
    <dgm:cxn modelId="{B801E79D-86BF-44DE-9EA2-59AFDA29FC51}" type="presOf" srcId="{60A59E96-3057-4BED-8EF5-1B2CE1E3DE91}" destId="{5C3B0C1E-247B-408C-96BA-58D2A2F36885}" srcOrd="0" destOrd="0" presId="urn:microsoft.com/office/officeart/2005/8/layout/matrix3"/>
    <dgm:cxn modelId="{20038F8A-7257-4115-BDA4-DD77D738586F}" type="presOf" srcId="{295DAB82-FC96-4723-B170-4FA4207A5968}" destId="{22AB9B6A-7600-4309-8BFE-25B43F394167}" srcOrd="0" destOrd="0" presId="urn:microsoft.com/office/officeart/2005/8/layout/matrix3"/>
    <dgm:cxn modelId="{24FEDD5C-39AB-474C-9C44-AE4DFB34F793}" srcId="{6CD168D4-4E66-4D3B-8079-FD58DBE6228E}" destId="{46CD6B4F-FC5F-4282-AD99-48F54CD2644F}" srcOrd="2" destOrd="0" parTransId="{09BBF3FD-CEF6-446D-81CD-BCC4C4E8E0AC}" sibTransId="{1B90CC05-AAE7-465F-AEDF-82787F2DB0D5}"/>
    <dgm:cxn modelId="{BDA7D87C-F7AB-4FD0-B55E-A7F895528FAA}" srcId="{6CD168D4-4E66-4D3B-8079-FD58DBE6228E}" destId="{295DAB82-FC96-4723-B170-4FA4207A5968}" srcOrd="0" destOrd="0" parTransId="{89BBB543-38AF-4645-B0E0-7C25780D8943}" sibTransId="{460C9ED8-FEE8-43EF-B5E1-5BA8F262292F}"/>
    <dgm:cxn modelId="{BC702E4C-F4E2-4C1B-91D2-4DA11C67DBE6}" srcId="{6CD168D4-4E66-4D3B-8079-FD58DBE6228E}" destId="{9741D886-9226-4A45-994E-6C6933122E00}" srcOrd="1" destOrd="0" parTransId="{E7C9EC05-902F-4903-B8A2-CEAE529793B8}" sibTransId="{7C1DC97C-B293-4436-AB59-EB32275E95A2}"/>
    <dgm:cxn modelId="{C06F1958-DE11-483C-BA9A-F26563502D2B}" type="presOf" srcId="{46CD6B4F-FC5F-4282-AD99-48F54CD2644F}" destId="{C9FD9E18-EEDD-4DC9-9BD7-DF2703631839}" srcOrd="0" destOrd="0" presId="urn:microsoft.com/office/officeart/2005/8/layout/matrix3"/>
    <dgm:cxn modelId="{B46DFC02-5D34-4219-99A6-3473F6DC90BB}" type="presOf" srcId="{6CD168D4-4E66-4D3B-8079-FD58DBE6228E}" destId="{AC8BF94D-03AC-4B17-B698-1347B3B41619}" srcOrd="0" destOrd="0" presId="urn:microsoft.com/office/officeart/2005/8/layout/matrix3"/>
    <dgm:cxn modelId="{1C88AAC4-C810-4A1A-A79A-8604912F04D3}" type="presParOf" srcId="{AC8BF94D-03AC-4B17-B698-1347B3B41619}" destId="{B33FA110-7B0E-4DF9-8E37-BF9B48B16F05}" srcOrd="0" destOrd="0" presId="urn:microsoft.com/office/officeart/2005/8/layout/matrix3"/>
    <dgm:cxn modelId="{D9752D2E-6963-45A5-9070-E1FA16B2E13D}" type="presParOf" srcId="{AC8BF94D-03AC-4B17-B698-1347B3B41619}" destId="{22AB9B6A-7600-4309-8BFE-25B43F394167}" srcOrd="1" destOrd="0" presId="urn:microsoft.com/office/officeart/2005/8/layout/matrix3"/>
    <dgm:cxn modelId="{1B4E0661-D11E-456A-853A-2C551C6E5461}" type="presParOf" srcId="{AC8BF94D-03AC-4B17-B698-1347B3B41619}" destId="{4E18A468-8D09-4034-A171-02ECCF1640C3}" srcOrd="2" destOrd="0" presId="urn:microsoft.com/office/officeart/2005/8/layout/matrix3"/>
    <dgm:cxn modelId="{FD01F055-E6A3-49AE-8FE5-707572EDF7C7}" type="presParOf" srcId="{AC8BF94D-03AC-4B17-B698-1347B3B41619}" destId="{C9FD9E18-EEDD-4DC9-9BD7-DF2703631839}" srcOrd="3" destOrd="0" presId="urn:microsoft.com/office/officeart/2005/8/layout/matrix3"/>
    <dgm:cxn modelId="{8E061336-37A7-4EF3-978A-7A9FF2027D4F}" type="presParOf" srcId="{AC8BF94D-03AC-4B17-B698-1347B3B41619}" destId="{5C3B0C1E-247B-408C-96BA-58D2A2F36885}"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0.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11.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42F336-D913-42DE-B42D-18FCB314EDA5}" type="datetimeFigureOut">
              <a:rPr lang="en-IN" smtClean="0"/>
              <a:pPr/>
              <a:t>08-07-2019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EB676D-2036-4560-8059-612FD2D69033}" type="slidenum">
              <a:rPr lang="en-IN" smtClean="0"/>
              <a:pPr/>
              <a:t>‹#›</a:t>
            </a:fld>
            <a:endParaRPr lang="en-IN"/>
          </a:p>
        </p:txBody>
      </p:sp>
    </p:spTree>
    <p:extLst>
      <p:ext uri="{BB962C8B-B14F-4D97-AF65-F5344CB8AC3E}">
        <p14:creationId xmlns:p14="http://schemas.microsoft.com/office/powerpoint/2010/main" xmlns="" val="4195104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smtClean="0"/>
              <a:t>Right of setoff is the right of the creditor to adjust the amount due to</a:t>
            </a:r>
            <a:r>
              <a:rPr lang="en-IN" baseline="0" dirty="0" smtClean="0"/>
              <a:t> him from the debtor. CREDITOR CAN APPROPRIATE THE APYMENT TO ANY DEBT.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If the interest is not paid –it is added to the principal amount every year or quarter</a:t>
            </a:r>
            <a:endParaRPr lang="en-IN" dirty="0" smtClean="0"/>
          </a:p>
          <a:p>
            <a:endParaRPr lang="en-IN" dirty="0"/>
          </a:p>
        </p:txBody>
      </p:sp>
      <p:sp>
        <p:nvSpPr>
          <p:cNvPr id="4" name="Slide Number Placeholder 3"/>
          <p:cNvSpPr>
            <a:spLocks noGrp="1"/>
          </p:cNvSpPr>
          <p:nvPr>
            <p:ph type="sldNum" sz="quarter" idx="10"/>
          </p:nvPr>
        </p:nvSpPr>
        <p:spPr/>
        <p:txBody>
          <a:bodyPr/>
          <a:lstStyle/>
          <a:p>
            <a:fld id="{F5EB676D-2036-4560-8059-612FD2D69033}" type="slidenum">
              <a:rPr lang="en-IN" smtClean="0"/>
              <a:pPr/>
              <a:t>19</a:t>
            </a:fld>
            <a:endParaRPr lang="en-IN"/>
          </a:p>
        </p:txBody>
      </p:sp>
    </p:spTree>
    <p:extLst>
      <p:ext uri="{BB962C8B-B14F-4D97-AF65-F5344CB8AC3E}">
        <p14:creationId xmlns:p14="http://schemas.microsoft.com/office/powerpoint/2010/main" xmlns="" val="366803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DEMAND AND TERM</a:t>
            </a:r>
            <a:endParaRPr lang="en-IN" dirty="0"/>
          </a:p>
        </p:txBody>
      </p:sp>
      <p:sp>
        <p:nvSpPr>
          <p:cNvPr id="4" name="Slide Number Placeholder 3"/>
          <p:cNvSpPr>
            <a:spLocks noGrp="1"/>
          </p:cNvSpPr>
          <p:nvPr>
            <p:ph type="sldNum" sz="quarter" idx="10"/>
          </p:nvPr>
        </p:nvSpPr>
        <p:spPr/>
        <p:txBody>
          <a:bodyPr/>
          <a:lstStyle/>
          <a:p>
            <a:fld id="{F5EB676D-2036-4560-8059-612FD2D69033}" type="slidenum">
              <a:rPr lang="en-IN" smtClean="0"/>
              <a:pPr/>
              <a:t>21</a:t>
            </a:fld>
            <a:endParaRPr lang="en-IN"/>
          </a:p>
        </p:txBody>
      </p:sp>
    </p:spTree>
    <p:extLst>
      <p:ext uri="{BB962C8B-B14F-4D97-AF65-F5344CB8AC3E}">
        <p14:creationId xmlns:p14="http://schemas.microsoft.com/office/powerpoint/2010/main" xmlns="" val="4153587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Truncation is the process of stopping the flow of physical cheque from one branch to other.</a:t>
            </a:r>
            <a:endParaRPr lang="en-IN" dirty="0"/>
          </a:p>
        </p:txBody>
      </p:sp>
      <p:sp>
        <p:nvSpPr>
          <p:cNvPr id="4" name="Slide Number Placeholder 3"/>
          <p:cNvSpPr>
            <a:spLocks noGrp="1"/>
          </p:cNvSpPr>
          <p:nvPr>
            <p:ph type="sldNum" sz="quarter" idx="10"/>
          </p:nvPr>
        </p:nvSpPr>
        <p:spPr/>
        <p:txBody>
          <a:bodyPr/>
          <a:lstStyle/>
          <a:p>
            <a:fld id="{F5EB676D-2036-4560-8059-612FD2D69033}" type="slidenum">
              <a:rPr lang="en-IN" smtClean="0"/>
              <a:pPr/>
              <a:t>28</a:t>
            </a:fld>
            <a:endParaRPr lang="en-IN"/>
          </a:p>
        </p:txBody>
      </p:sp>
    </p:spTree>
    <p:extLst>
      <p:ext uri="{BB962C8B-B14F-4D97-AF65-F5344CB8AC3E}">
        <p14:creationId xmlns:p14="http://schemas.microsoft.com/office/powerpoint/2010/main" xmlns="" val="2952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7/8/2019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5422" y="814588"/>
            <a:ext cx="8915399" cy="2262781"/>
          </a:xfrm>
        </p:spPr>
        <p:txBody>
          <a:bodyPr/>
          <a:lstStyle/>
          <a:p>
            <a:pPr algn="ctr"/>
            <a:r>
              <a:rPr lang="en-IN" b="1" dirty="0" smtClean="0"/>
              <a:t>Banker &amp; Customer</a:t>
            </a:r>
            <a:endParaRPr lang="en-IN" b="1" dirty="0"/>
          </a:p>
        </p:txBody>
      </p:sp>
      <p:sp>
        <p:nvSpPr>
          <p:cNvPr id="3" name="Subtitle 2"/>
          <p:cNvSpPr>
            <a:spLocks noGrp="1"/>
          </p:cNvSpPr>
          <p:nvPr>
            <p:ph type="subTitle" idx="1"/>
          </p:nvPr>
        </p:nvSpPr>
        <p:spPr>
          <a:xfrm>
            <a:off x="2343955" y="4134119"/>
            <a:ext cx="9160657" cy="1769544"/>
          </a:xfrm>
        </p:spPr>
        <p:txBody>
          <a:bodyPr>
            <a:normAutofit/>
          </a:bodyPr>
          <a:lstStyle/>
          <a:p>
            <a:pPr algn="ctr"/>
            <a:r>
              <a:rPr lang="en-IN" b="1" dirty="0" err="1" smtClean="0"/>
              <a:t>Prof.Anoop</a:t>
            </a:r>
            <a:r>
              <a:rPr lang="en-IN" b="1" dirty="0" smtClean="0"/>
              <a:t> </a:t>
            </a:r>
            <a:r>
              <a:rPr lang="en-IN" b="1" dirty="0" err="1" smtClean="0"/>
              <a:t>Koshy</a:t>
            </a:r>
            <a:r>
              <a:rPr lang="en-IN" b="1" dirty="0" smtClean="0"/>
              <a:t> George</a:t>
            </a:r>
            <a:endParaRPr lang="en-IN" b="1" dirty="0"/>
          </a:p>
          <a:p>
            <a:pPr algn="ctr"/>
            <a:r>
              <a:rPr lang="en-IN" b="1" dirty="0"/>
              <a:t>Assistant Professor</a:t>
            </a:r>
          </a:p>
          <a:p>
            <a:pPr algn="ctr"/>
            <a:r>
              <a:rPr lang="en-IN" b="1" dirty="0" smtClean="0"/>
              <a:t>Department </a:t>
            </a:r>
            <a:r>
              <a:rPr lang="en-IN" b="1" smtClean="0"/>
              <a:t>of Economics</a:t>
            </a:r>
          </a:p>
          <a:p>
            <a:pPr algn="ctr"/>
            <a:r>
              <a:rPr lang="en-IN" b="1" smtClean="0"/>
              <a:t>MarThoma</a:t>
            </a:r>
            <a:r>
              <a:rPr lang="en-IN" b="1" dirty="0" smtClean="0"/>
              <a:t> </a:t>
            </a:r>
            <a:r>
              <a:rPr lang="en-IN" b="1" dirty="0"/>
              <a:t>College, Tiruvalla</a:t>
            </a:r>
          </a:p>
          <a:p>
            <a:endParaRPr lang="en-IN" dirty="0"/>
          </a:p>
        </p:txBody>
      </p:sp>
    </p:spTree>
    <p:extLst>
      <p:ext uri="{BB962C8B-B14F-4D97-AF65-F5344CB8AC3E}">
        <p14:creationId xmlns:p14="http://schemas.microsoft.com/office/powerpoint/2010/main" xmlns="" val="1933907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Bailee and Bailor</a:t>
            </a:r>
            <a:endParaRPr lang="en-IN" dirty="0"/>
          </a:p>
        </p:txBody>
      </p:sp>
      <p:sp>
        <p:nvSpPr>
          <p:cNvPr id="3" name="Content Placeholder 2"/>
          <p:cNvSpPr>
            <a:spLocks noGrp="1"/>
          </p:cNvSpPr>
          <p:nvPr>
            <p:ph idx="1"/>
          </p:nvPr>
        </p:nvSpPr>
        <p:spPr>
          <a:xfrm>
            <a:off x="1300766" y="2133600"/>
            <a:ext cx="10203846" cy="3777622"/>
          </a:xfrm>
        </p:spPr>
        <p:txBody>
          <a:bodyPr/>
          <a:lstStyle/>
          <a:p>
            <a:pPr algn="just"/>
            <a:r>
              <a:rPr lang="en-IN" b="1" dirty="0" smtClean="0"/>
              <a:t>Bailment is the delivery of goods or movable property by one person to another for some purpose, upon a contract that they shall, when the purpose is full filled, be returned or disposed according to the directions of the person delivering them.</a:t>
            </a:r>
          </a:p>
          <a:p>
            <a:pPr algn="just"/>
            <a:r>
              <a:rPr lang="en-IN" b="1" dirty="0" smtClean="0"/>
              <a:t>The person delivering the goods is called bailor</a:t>
            </a:r>
          </a:p>
          <a:p>
            <a:pPr algn="just"/>
            <a:r>
              <a:rPr lang="en-IN" b="1" dirty="0" smtClean="0"/>
              <a:t>The person to whom these are delivered is called the </a:t>
            </a:r>
            <a:r>
              <a:rPr lang="en-IN" b="1" dirty="0" err="1" smtClean="0"/>
              <a:t>bailee</a:t>
            </a:r>
            <a:r>
              <a:rPr lang="en-IN" b="1" dirty="0" smtClean="0"/>
              <a:t>.</a:t>
            </a:r>
          </a:p>
          <a:p>
            <a:pPr algn="just"/>
            <a:endParaRPr lang="en-IN" b="1" dirty="0"/>
          </a:p>
        </p:txBody>
      </p:sp>
      <p:graphicFrame>
        <p:nvGraphicFramePr>
          <p:cNvPr id="4" name="Content Placeholder 4"/>
          <p:cNvGraphicFramePr>
            <a:graphicFrameLocks/>
          </p:cNvGraphicFramePr>
          <p:nvPr>
            <p:extLst>
              <p:ext uri="{D42A27DB-BD31-4B8C-83A1-F6EECF244321}">
                <p14:modId xmlns:p14="http://schemas.microsoft.com/office/powerpoint/2010/main" xmlns="" val="1026306716"/>
              </p:ext>
            </p:extLst>
          </p:nvPr>
        </p:nvGraphicFramePr>
        <p:xfrm>
          <a:off x="6336406" y="2968580"/>
          <a:ext cx="8027316" cy="388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17664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Trustee and Beneficiary</a:t>
            </a:r>
            <a:endParaRPr lang="en-IN" dirty="0"/>
          </a:p>
        </p:txBody>
      </p:sp>
      <p:sp>
        <p:nvSpPr>
          <p:cNvPr id="3" name="Content Placeholder 2"/>
          <p:cNvSpPr>
            <a:spLocks noGrp="1"/>
          </p:cNvSpPr>
          <p:nvPr>
            <p:ph idx="1"/>
          </p:nvPr>
        </p:nvSpPr>
        <p:spPr>
          <a:xfrm>
            <a:off x="760412" y="1618445"/>
            <a:ext cx="8915400" cy="3777622"/>
          </a:xfrm>
        </p:spPr>
        <p:txBody>
          <a:bodyPr/>
          <a:lstStyle/>
          <a:p>
            <a:r>
              <a:rPr lang="en-IN" sz="2000" b="1" dirty="0" smtClean="0"/>
              <a:t>Trust means the obligation of a person or a firm to look after or preserve the properties of another person.</a:t>
            </a:r>
          </a:p>
          <a:p>
            <a:pPr marL="0" indent="0">
              <a:buNone/>
            </a:pPr>
            <a:endParaRPr lang="en-IN" sz="2000" b="1" dirty="0" smtClean="0"/>
          </a:p>
          <a:p>
            <a:endParaRPr lang="en-IN" dirty="0"/>
          </a:p>
        </p:txBody>
      </p:sp>
      <p:graphicFrame>
        <p:nvGraphicFramePr>
          <p:cNvPr id="4" name="Content Placeholder 4"/>
          <p:cNvGraphicFramePr>
            <a:graphicFrameLocks/>
          </p:cNvGraphicFramePr>
          <p:nvPr>
            <p:extLst>
              <p:ext uri="{D42A27DB-BD31-4B8C-83A1-F6EECF244321}">
                <p14:modId xmlns:p14="http://schemas.microsoft.com/office/powerpoint/2010/main" xmlns="" val="3968369869"/>
              </p:ext>
            </p:extLst>
          </p:nvPr>
        </p:nvGraphicFramePr>
        <p:xfrm>
          <a:off x="5628067" y="2133600"/>
          <a:ext cx="8387925" cy="4714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970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Agent &amp; Principal</a:t>
            </a:r>
            <a:endParaRPr lang="en-IN" dirty="0"/>
          </a:p>
        </p:txBody>
      </p:sp>
      <p:graphicFrame>
        <p:nvGraphicFramePr>
          <p:cNvPr id="6" name="Content Placeholder 4"/>
          <p:cNvGraphicFramePr>
            <a:graphicFrameLocks/>
          </p:cNvGraphicFramePr>
          <p:nvPr>
            <p:extLst>
              <p:ext uri="{D42A27DB-BD31-4B8C-83A1-F6EECF244321}">
                <p14:modId xmlns:p14="http://schemas.microsoft.com/office/powerpoint/2010/main" xmlns="" val="3462163987"/>
              </p:ext>
            </p:extLst>
          </p:nvPr>
        </p:nvGraphicFramePr>
        <p:xfrm>
          <a:off x="3515931" y="1196481"/>
          <a:ext cx="8387925" cy="4714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757238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Lessor and Lessee</a:t>
            </a:r>
            <a:endParaRPr lang="en-IN" dirty="0"/>
          </a:p>
        </p:txBody>
      </p:sp>
      <p:sp>
        <p:nvSpPr>
          <p:cNvPr id="3" name="Content Placeholder 2"/>
          <p:cNvSpPr>
            <a:spLocks noGrp="1"/>
          </p:cNvSpPr>
          <p:nvPr>
            <p:ph idx="1"/>
          </p:nvPr>
        </p:nvSpPr>
        <p:spPr>
          <a:xfrm>
            <a:off x="592987" y="1264555"/>
            <a:ext cx="8915400" cy="2611986"/>
          </a:xfrm>
        </p:spPr>
        <p:txBody>
          <a:bodyPr>
            <a:normAutofit/>
          </a:bodyPr>
          <a:lstStyle/>
          <a:p>
            <a:r>
              <a:rPr lang="en-IN" sz="2400" dirty="0" smtClean="0"/>
              <a:t>Owner of an asset who lends it for use to another one for a periodic payment is called </a:t>
            </a:r>
            <a:r>
              <a:rPr lang="en-IN" sz="2400" b="1" dirty="0" smtClean="0">
                <a:solidFill>
                  <a:srgbClr val="00B050"/>
                </a:solidFill>
              </a:rPr>
              <a:t>lessor</a:t>
            </a:r>
          </a:p>
          <a:p>
            <a:r>
              <a:rPr lang="en-IN" sz="2400" dirty="0" smtClean="0"/>
              <a:t>The one who takes the asset for use and making periodical payment to the owner of the asset is called </a:t>
            </a:r>
            <a:r>
              <a:rPr lang="en-IN" sz="2400" b="1" dirty="0" smtClean="0">
                <a:solidFill>
                  <a:srgbClr val="00B050"/>
                </a:solidFill>
              </a:rPr>
              <a:t>lessee</a:t>
            </a:r>
            <a:r>
              <a:rPr lang="en-IN" sz="2400" dirty="0" smtClean="0"/>
              <a:t>.</a:t>
            </a:r>
          </a:p>
          <a:p>
            <a:endParaRPr lang="en-IN" sz="2400" dirty="0"/>
          </a:p>
        </p:txBody>
      </p:sp>
      <p:graphicFrame>
        <p:nvGraphicFramePr>
          <p:cNvPr id="4" name="Content Placeholder 4"/>
          <p:cNvGraphicFramePr>
            <a:graphicFrameLocks/>
          </p:cNvGraphicFramePr>
          <p:nvPr>
            <p:extLst>
              <p:ext uri="{D42A27DB-BD31-4B8C-83A1-F6EECF244321}">
                <p14:modId xmlns:p14="http://schemas.microsoft.com/office/powerpoint/2010/main" xmlns="" val="4228599542"/>
              </p:ext>
            </p:extLst>
          </p:nvPr>
        </p:nvGraphicFramePr>
        <p:xfrm>
          <a:off x="5628067" y="2133600"/>
          <a:ext cx="8387925" cy="4714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9791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Special Relationships </a:t>
            </a:r>
            <a:endParaRPr lang="en-IN" dirty="0"/>
          </a:p>
        </p:txBody>
      </p:sp>
      <p:sp>
        <p:nvSpPr>
          <p:cNvPr id="3" name="Content Placeholder 2"/>
          <p:cNvSpPr>
            <a:spLocks noGrp="1"/>
          </p:cNvSpPr>
          <p:nvPr>
            <p:ph idx="1"/>
          </p:nvPr>
        </p:nvSpPr>
        <p:spPr/>
        <p:txBody>
          <a:bodyPr>
            <a:normAutofit/>
          </a:bodyPr>
          <a:lstStyle/>
          <a:p>
            <a:r>
              <a:rPr lang="en-IN" sz="2400" b="1" dirty="0" smtClean="0"/>
              <a:t>Obligation of a banker </a:t>
            </a:r>
          </a:p>
          <a:p>
            <a:pPr>
              <a:buFont typeface="Wingdings" panose="05000000000000000000" pitchFamily="2" charset="2"/>
              <a:buChar char="q"/>
            </a:pPr>
            <a:r>
              <a:rPr lang="en-IN" sz="2400" b="1" dirty="0" smtClean="0"/>
              <a:t>Obligation to honour cheque</a:t>
            </a:r>
          </a:p>
          <a:p>
            <a:pPr>
              <a:buFont typeface="Wingdings" panose="05000000000000000000" pitchFamily="2" charset="2"/>
              <a:buChar char="q"/>
            </a:pPr>
            <a:r>
              <a:rPr lang="en-IN" sz="2400" b="1" dirty="0" smtClean="0"/>
              <a:t>Obligation to maintain secrecy</a:t>
            </a:r>
          </a:p>
          <a:p>
            <a:pPr>
              <a:buFont typeface="Wingdings" panose="05000000000000000000" pitchFamily="2" charset="2"/>
              <a:buChar char="q"/>
            </a:pPr>
            <a:r>
              <a:rPr lang="en-IN" sz="2400" b="1" dirty="0" smtClean="0"/>
              <a:t>Obligation to maintain proper records of the customer</a:t>
            </a:r>
          </a:p>
          <a:p>
            <a:pPr marL="0" indent="0">
              <a:buNone/>
            </a:pPr>
            <a:endParaRPr lang="en-IN" sz="2400" b="1" dirty="0"/>
          </a:p>
        </p:txBody>
      </p:sp>
    </p:spTree>
    <p:extLst>
      <p:ext uri="{BB962C8B-B14F-4D97-AF65-F5344CB8AC3E}">
        <p14:creationId xmlns:p14="http://schemas.microsoft.com/office/powerpoint/2010/main" xmlns="" val="163645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Bankers right of general lien</a:t>
            </a:r>
            <a:endParaRPr lang="en-IN" dirty="0"/>
          </a:p>
        </p:txBody>
      </p:sp>
      <p:sp>
        <p:nvSpPr>
          <p:cNvPr id="3" name="Content Placeholder 2"/>
          <p:cNvSpPr>
            <a:spLocks noGrp="1"/>
          </p:cNvSpPr>
          <p:nvPr>
            <p:ph idx="1"/>
          </p:nvPr>
        </p:nvSpPr>
        <p:spPr/>
        <p:txBody>
          <a:bodyPr/>
          <a:lstStyle/>
          <a:p>
            <a:pPr algn="just"/>
            <a:r>
              <a:rPr lang="en-IN" b="1" dirty="0" smtClean="0"/>
              <a:t>Lien</a:t>
            </a:r>
            <a:r>
              <a:rPr lang="en-IN" dirty="0" smtClean="0"/>
              <a:t> is the right of a person to </a:t>
            </a:r>
            <a:r>
              <a:rPr lang="en-IN" b="1" dirty="0" smtClean="0">
                <a:solidFill>
                  <a:srgbClr val="FF0000"/>
                </a:solidFill>
              </a:rPr>
              <a:t>retain the proper</a:t>
            </a:r>
            <a:r>
              <a:rPr lang="en-IN" dirty="0" smtClean="0"/>
              <a:t>ty in his possession, belonging to another </a:t>
            </a:r>
            <a:r>
              <a:rPr lang="en-IN" b="1" dirty="0" smtClean="0">
                <a:solidFill>
                  <a:srgbClr val="FF0000"/>
                </a:solidFill>
              </a:rPr>
              <a:t>until the debt </a:t>
            </a:r>
            <a:r>
              <a:rPr lang="en-IN" dirty="0" smtClean="0"/>
              <a:t>due from the owner of that property is </a:t>
            </a:r>
            <a:r>
              <a:rPr lang="en-IN" b="1" dirty="0" smtClean="0">
                <a:solidFill>
                  <a:srgbClr val="FF0000"/>
                </a:solidFill>
              </a:rPr>
              <a:t>repaid.</a:t>
            </a:r>
          </a:p>
          <a:p>
            <a:pPr marL="0" indent="0" algn="just">
              <a:buNone/>
            </a:pPr>
            <a:endParaRPr lang="en-IN" b="1" dirty="0">
              <a:solidFill>
                <a:srgbClr val="FF0000"/>
              </a:solidFill>
            </a:endParaRPr>
          </a:p>
        </p:txBody>
      </p:sp>
      <p:graphicFrame>
        <p:nvGraphicFramePr>
          <p:cNvPr id="4" name="Diagram 3"/>
          <p:cNvGraphicFramePr/>
          <p:nvPr>
            <p:extLst>
              <p:ext uri="{D42A27DB-BD31-4B8C-83A1-F6EECF244321}">
                <p14:modId xmlns:p14="http://schemas.microsoft.com/office/powerpoint/2010/main" xmlns="" val="2275580958"/>
              </p:ext>
            </p:extLst>
          </p:nvPr>
        </p:nvGraphicFramePr>
        <p:xfrm>
          <a:off x="4053384" y="2934269"/>
          <a:ext cx="6106615" cy="3204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90762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Particular lien / Special Lien</a:t>
            </a:r>
            <a:endParaRPr lang="en-IN" dirty="0"/>
          </a:p>
        </p:txBody>
      </p:sp>
      <p:sp>
        <p:nvSpPr>
          <p:cNvPr id="3" name="Content Placeholder 2"/>
          <p:cNvSpPr>
            <a:spLocks noGrp="1"/>
          </p:cNvSpPr>
          <p:nvPr>
            <p:ph idx="1"/>
          </p:nvPr>
        </p:nvSpPr>
        <p:spPr/>
        <p:txBody>
          <a:bodyPr>
            <a:normAutofit/>
          </a:bodyPr>
          <a:lstStyle/>
          <a:p>
            <a:r>
              <a:rPr lang="en-IN" sz="3200" dirty="0" smtClean="0"/>
              <a:t>Right of the </a:t>
            </a:r>
            <a:r>
              <a:rPr lang="en-IN" sz="3200" b="1" dirty="0" smtClean="0">
                <a:solidFill>
                  <a:srgbClr val="FF0000"/>
                </a:solidFill>
              </a:rPr>
              <a:t>CREDITOR </a:t>
            </a:r>
            <a:r>
              <a:rPr lang="en-IN" sz="3200" dirty="0" smtClean="0">
                <a:solidFill>
                  <a:schemeClr val="tx1"/>
                </a:solidFill>
              </a:rPr>
              <a:t>to retain the particular property until the particular debt is repaid.</a:t>
            </a:r>
          </a:p>
          <a:p>
            <a:r>
              <a:rPr lang="en-IN" sz="3200" dirty="0" err="1" smtClean="0">
                <a:solidFill>
                  <a:schemeClr val="tx1"/>
                </a:solidFill>
              </a:rPr>
              <a:t>Eg.Tailor</a:t>
            </a:r>
            <a:endParaRPr lang="en-IN" sz="3200" dirty="0">
              <a:solidFill>
                <a:schemeClr val="tx1"/>
              </a:solidFill>
            </a:endParaRPr>
          </a:p>
        </p:txBody>
      </p:sp>
    </p:spTree>
    <p:extLst>
      <p:ext uri="{BB962C8B-B14F-4D97-AF65-F5344CB8AC3E}">
        <p14:creationId xmlns:p14="http://schemas.microsoft.com/office/powerpoint/2010/main" xmlns="" val="4197980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General lien</a:t>
            </a:r>
            <a:endParaRPr lang="en-IN" dirty="0"/>
          </a:p>
        </p:txBody>
      </p:sp>
      <p:sp>
        <p:nvSpPr>
          <p:cNvPr id="3" name="Content Placeholder 2"/>
          <p:cNvSpPr>
            <a:spLocks noGrp="1"/>
          </p:cNvSpPr>
          <p:nvPr>
            <p:ph idx="1"/>
          </p:nvPr>
        </p:nvSpPr>
        <p:spPr>
          <a:xfrm>
            <a:off x="1542197" y="2133599"/>
            <a:ext cx="9962415" cy="4553803"/>
          </a:xfrm>
        </p:spPr>
        <p:txBody>
          <a:bodyPr>
            <a:normAutofit/>
          </a:bodyPr>
          <a:lstStyle/>
          <a:p>
            <a:r>
              <a:rPr lang="en-IN" sz="2800" dirty="0" smtClean="0"/>
              <a:t>Right of a </a:t>
            </a:r>
            <a:r>
              <a:rPr lang="en-IN" sz="2800" b="1" dirty="0" smtClean="0">
                <a:solidFill>
                  <a:srgbClr val="FF0000"/>
                </a:solidFill>
              </a:rPr>
              <a:t>creditor</a:t>
            </a:r>
            <a:r>
              <a:rPr lang="en-IN" sz="2800" dirty="0" smtClean="0"/>
              <a:t> to retain any property belonging to </a:t>
            </a:r>
            <a:r>
              <a:rPr lang="en-IN" sz="2800" b="1" dirty="0" smtClean="0">
                <a:solidFill>
                  <a:srgbClr val="FF0000"/>
                </a:solidFill>
              </a:rPr>
              <a:t>debtor  </a:t>
            </a:r>
            <a:r>
              <a:rPr lang="en-IN" sz="2800" dirty="0" smtClean="0">
                <a:solidFill>
                  <a:schemeClr val="tx1"/>
                </a:solidFill>
              </a:rPr>
              <a:t>until all the debts are repaid.</a:t>
            </a:r>
          </a:p>
          <a:p>
            <a:r>
              <a:rPr lang="en-IN" sz="2800" b="1" dirty="0" smtClean="0">
                <a:solidFill>
                  <a:schemeClr val="tx1"/>
                </a:solidFill>
              </a:rPr>
              <a:t>Lien on customers fund</a:t>
            </a:r>
          </a:p>
          <a:p>
            <a:r>
              <a:rPr lang="en-IN" sz="2800" b="1" dirty="0" smtClean="0">
                <a:solidFill>
                  <a:schemeClr val="tx1"/>
                </a:solidFill>
              </a:rPr>
              <a:t>Lien on documents of title of goods</a:t>
            </a:r>
          </a:p>
          <a:p>
            <a:r>
              <a:rPr lang="en-IN" sz="2800" b="1" dirty="0" smtClean="0">
                <a:solidFill>
                  <a:schemeClr val="tx1"/>
                </a:solidFill>
              </a:rPr>
              <a:t>Lien on FD receipt</a:t>
            </a:r>
          </a:p>
          <a:p>
            <a:r>
              <a:rPr lang="en-IN" sz="2800" b="1" dirty="0" smtClean="0">
                <a:solidFill>
                  <a:schemeClr val="tx1"/>
                </a:solidFill>
              </a:rPr>
              <a:t>Lien on Life insurance policy</a:t>
            </a:r>
          </a:p>
          <a:p>
            <a:r>
              <a:rPr lang="en-IN" sz="2800" b="1" dirty="0" smtClean="0">
                <a:solidFill>
                  <a:schemeClr val="tx1"/>
                </a:solidFill>
              </a:rPr>
              <a:t>Lien on cheque, promissory note etc.</a:t>
            </a:r>
            <a:endParaRPr lang="en-IN" sz="2800" b="1" dirty="0">
              <a:solidFill>
                <a:schemeClr val="tx1"/>
              </a:solidFill>
            </a:endParaRPr>
          </a:p>
        </p:txBody>
      </p:sp>
    </p:spTree>
    <p:extLst>
      <p:ext uri="{BB962C8B-B14F-4D97-AF65-F5344CB8AC3E}">
        <p14:creationId xmlns:p14="http://schemas.microsoft.com/office/powerpoint/2010/main" xmlns="" val="40102738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Bank cannot exercise the right of lien</a:t>
            </a:r>
            <a:endParaRPr lang="en-IN" dirty="0"/>
          </a:p>
        </p:txBody>
      </p:sp>
      <p:sp>
        <p:nvSpPr>
          <p:cNvPr id="3" name="Content Placeholder 2"/>
          <p:cNvSpPr>
            <a:spLocks noGrp="1"/>
          </p:cNvSpPr>
          <p:nvPr>
            <p:ph idx="1"/>
          </p:nvPr>
        </p:nvSpPr>
        <p:spPr/>
        <p:txBody>
          <a:bodyPr>
            <a:normAutofit/>
          </a:bodyPr>
          <a:lstStyle/>
          <a:p>
            <a:r>
              <a:rPr lang="en-IN" sz="2800" dirty="0" smtClean="0"/>
              <a:t>Safe deposit locker</a:t>
            </a:r>
          </a:p>
          <a:p>
            <a:r>
              <a:rPr lang="en-IN" sz="2800" dirty="0" smtClean="0"/>
              <a:t>Documents deposited for specific purposes</a:t>
            </a:r>
          </a:p>
          <a:p>
            <a:r>
              <a:rPr lang="en-IN" sz="2800" dirty="0" smtClean="0"/>
              <a:t>Securities held in trust</a:t>
            </a:r>
            <a:endParaRPr lang="en-IN" sz="2800" dirty="0"/>
          </a:p>
        </p:txBody>
      </p:sp>
    </p:spTree>
    <p:extLst>
      <p:ext uri="{BB962C8B-B14F-4D97-AF65-F5344CB8AC3E}">
        <p14:creationId xmlns:p14="http://schemas.microsoft.com/office/powerpoint/2010/main" xmlns="" val="950196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Rights cont.….</a:t>
            </a:r>
            <a:endParaRPr lang="en-IN" dirty="0"/>
          </a:p>
        </p:txBody>
      </p:sp>
      <p:sp>
        <p:nvSpPr>
          <p:cNvPr id="3" name="Content Placeholder 2"/>
          <p:cNvSpPr>
            <a:spLocks noGrp="1"/>
          </p:cNvSpPr>
          <p:nvPr>
            <p:ph idx="1"/>
          </p:nvPr>
        </p:nvSpPr>
        <p:spPr/>
        <p:txBody>
          <a:bodyPr/>
          <a:lstStyle/>
          <a:p>
            <a:r>
              <a:rPr lang="en-IN" sz="2400" dirty="0" smtClean="0"/>
              <a:t>Bankers right to set off or combine accounts</a:t>
            </a:r>
          </a:p>
          <a:p>
            <a:r>
              <a:rPr lang="en-IN" sz="2400" dirty="0" smtClean="0"/>
              <a:t>Bankers obligation and right regarding appropriation of payment.</a:t>
            </a:r>
          </a:p>
          <a:p>
            <a:r>
              <a:rPr lang="en-IN" sz="2400" dirty="0" smtClean="0"/>
              <a:t>BANKERS RIGHT NOT TO PRODUCE ORGINAL BOOKS OF ACCOUNT UNDER BANKERS BOOK EVIDENCE ACT 1981</a:t>
            </a:r>
          </a:p>
          <a:p>
            <a:r>
              <a:rPr lang="en-IN" sz="2400" dirty="0" smtClean="0"/>
              <a:t>Bankers right to charge compound interest.</a:t>
            </a:r>
          </a:p>
          <a:p>
            <a:r>
              <a:rPr lang="en-IN" sz="2400" dirty="0" smtClean="0"/>
              <a:t>Bankers right to charge incidental charges – charges for keeping the account</a:t>
            </a:r>
          </a:p>
          <a:p>
            <a:endParaRPr lang="en-IN" sz="2400" dirty="0" smtClean="0"/>
          </a:p>
          <a:p>
            <a:endParaRPr lang="en-IN" dirty="0" smtClean="0"/>
          </a:p>
          <a:p>
            <a:endParaRPr lang="en-IN" dirty="0" smtClean="0"/>
          </a:p>
          <a:p>
            <a:endParaRPr lang="en-IN" dirty="0" smtClean="0"/>
          </a:p>
        </p:txBody>
      </p:sp>
    </p:spTree>
    <p:extLst>
      <p:ext uri="{BB962C8B-B14F-4D97-AF65-F5344CB8AC3E}">
        <p14:creationId xmlns:p14="http://schemas.microsoft.com/office/powerpoint/2010/main" xmlns="" val="166225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Banker </a:t>
            </a:r>
            <a:endParaRPr lang="en-IN" dirty="0"/>
          </a:p>
        </p:txBody>
      </p:sp>
      <p:sp>
        <p:nvSpPr>
          <p:cNvPr id="3" name="Content Placeholder 2"/>
          <p:cNvSpPr>
            <a:spLocks noGrp="1"/>
          </p:cNvSpPr>
          <p:nvPr>
            <p:ph idx="1"/>
          </p:nvPr>
        </p:nvSpPr>
        <p:spPr>
          <a:xfrm>
            <a:off x="978794" y="1712890"/>
            <a:ext cx="10525818" cy="4198332"/>
          </a:xfrm>
        </p:spPr>
        <p:txBody>
          <a:bodyPr/>
          <a:lstStyle/>
          <a:p>
            <a:r>
              <a:rPr lang="en-IN" sz="3200" dirty="0" smtClean="0"/>
              <a:t>Banking : “</a:t>
            </a:r>
            <a:r>
              <a:rPr lang="en-IN" sz="3200" b="1" dirty="0" smtClean="0">
                <a:solidFill>
                  <a:srgbClr val="FF0000"/>
                </a:solidFill>
              </a:rPr>
              <a:t>Accepting</a:t>
            </a:r>
            <a:r>
              <a:rPr lang="en-IN" sz="3200" dirty="0" smtClean="0"/>
              <a:t> for the purpose of </a:t>
            </a:r>
            <a:r>
              <a:rPr lang="en-IN" sz="3200" b="1" dirty="0" smtClean="0">
                <a:solidFill>
                  <a:srgbClr val="FF0000"/>
                </a:solidFill>
              </a:rPr>
              <a:t>lending</a:t>
            </a:r>
            <a:r>
              <a:rPr lang="en-IN" sz="3200" dirty="0" smtClean="0"/>
              <a:t> or </a:t>
            </a:r>
            <a:r>
              <a:rPr lang="en-IN" sz="3200" b="1" dirty="0" smtClean="0">
                <a:solidFill>
                  <a:srgbClr val="FF0000"/>
                </a:solidFill>
              </a:rPr>
              <a:t>investment </a:t>
            </a:r>
            <a:r>
              <a:rPr lang="en-IN" sz="3200" dirty="0" smtClean="0"/>
              <a:t>of deposit money from the public, </a:t>
            </a:r>
            <a:r>
              <a:rPr lang="en-IN" sz="3200" b="1" dirty="0" smtClean="0">
                <a:solidFill>
                  <a:srgbClr val="FF0000"/>
                </a:solidFill>
              </a:rPr>
              <a:t>repayable on demand </a:t>
            </a:r>
            <a:r>
              <a:rPr lang="en-IN" sz="3200" dirty="0" smtClean="0"/>
              <a:t>or otherwise and </a:t>
            </a:r>
            <a:r>
              <a:rPr lang="en-IN" sz="3200" b="1" dirty="0" smtClean="0">
                <a:solidFill>
                  <a:srgbClr val="FF0000"/>
                </a:solidFill>
              </a:rPr>
              <a:t>withdrawable </a:t>
            </a:r>
            <a:r>
              <a:rPr lang="en-IN" sz="3200" dirty="0" smtClean="0"/>
              <a:t>by cheque draft order or otherwise”</a:t>
            </a:r>
          </a:p>
          <a:p>
            <a:r>
              <a:rPr lang="en-IN" sz="3200" dirty="0" smtClean="0"/>
              <a:t>Banker : Any person or institution involved in </a:t>
            </a:r>
            <a:r>
              <a:rPr lang="en-IN" sz="3200" b="1" dirty="0" smtClean="0">
                <a:solidFill>
                  <a:srgbClr val="00B050"/>
                </a:solidFill>
              </a:rPr>
              <a:t>banking business.</a:t>
            </a:r>
          </a:p>
          <a:p>
            <a:endParaRPr lang="en-IN" b="1" dirty="0" smtClean="0">
              <a:solidFill>
                <a:srgbClr val="00B050"/>
              </a:solidFill>
            </a:endParaRPr>
          </a:p>
          <a:p>
            <a:endParaRPr lang="en-IN" b="1" dirty="0">
              <a:solidFill>
                <a:srgbClr val="00B050"/>
              </a:solidFill>
            </a:endParaRPr>
          </a:p>
        </p:txBody>
      </p:sp>
    </p:spTree>
    <p:extLst>
      <p:ext uri="{BB962C8B-B14F-4D97-AF65-F5344CB8AC3E}">
        <p14:creationId xmlns:p14="http://schemas.microsoft.com/office/powerpoint/2010/main" xmlns="" val="420940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Banker and Garnishee order</a:t>
            </a:r>
            <a:endParaRPr lang="en-IN" dirty="0"/>
          </a:p>
        </p:txBody>
      </p:sp>
      <p:sp>
        <p:nvSpPr>
          <p:cNvPr id="3" name="Content Placeholder 2"/>
          <p:cNvSpPr>
            <a:spLocks noGrp="1"/>
          </p:cNvSpPr>
          <p:nvPr>
            <p:ph idx="1"/>
          </p:nvPr>
        </p:nvSpPr>
        <p:spPr>
          <a:xfrm>
            <a:off x="2370848" y="2474794"/>
            <a:ext cx="8915400" cy="3777622"/>
          </a:xfrm>
        </p:spPr>
        <p:txBody>
          <a:bodyPr>
            <a:normAutofit/>
          </a:bodyPr>
          <a:lstStyle/>
          <a:p>
            <a:r>
              <a:rPr lang="en-IN" sz="2400" dirty="0" smtClean="0"/>
              <a:t>Order issued by the court of law and served to the banker, directing not to honour the cheque of a customer, who happened to be a debtor judgement.</a:t>
            </a:r>
          </a:p>
          <a:p>
            <a:r>
              <a:rPr lang="en-IN" sz="2400" b="1" dirty="0" smtClean="0">
                <a:solidFill>
                  <a:srgbClr val="FF0000"/>
                </a:solidFill>
              </a:rPr>
              <a:t>Order </a:t>
            </a:r>
            <a:r>
              <a:rPr lang="en-IN" sz="2400" b="1" dirty="0" err="1" smtClean="0">
                <a:solidFill>
                  <a:srgbClr val="FF0000"/>
                </a:solidFill>
              </a:rPr>
              <a:t>Nissi</a:t>
            </a:r>
            <a:r>
              <a:rPr lang="en-IN" sz="2400" b="1" dirty="0" smtClean="0">
                <a:solidFill>
                  <a:srgbClr val="FF0000"/>
                </a:solidFill>
              </a:rPr>
              <a:t> </a:t>
            </a:r>
            <a:r>
              <a:rPr lang="en-IN" sz="2400" dirty="0" smtClean="0"/>
              <a:t>– provision regarding the amount to be attached.</a:t>
            </a:r>
          </a:p>
          <a:p>
            <a:r>
              <a:rPr lang="en-IN" sz="2400" b="1" dirty="0" smtClean="0">
                <a:solidFill>
                  <a:srgbClr val="00B050"/>
                </a:solidFill>
              </a:rPr>
              <a:t>Order absolute </a:t>
            </a:r>
            <a:r>
              <a:rPr lang="en-IN" sz="2400" dirty="0" smtClean="0"/>
              <a:t>– directing the banker to transfer the credit balance of the debtor judgement to the credit of the creditor judgement.</a:t>
            </a:r>
          </a:p>
          <a:p>
            <a:pPr marL="0" indent="0">
              <a:buNone/>
            </a:pPr>
            <a:endParaRPr lang="en-IN" sz="2400" dirty="0"/>
          </a:p>
        </p:txBody>
      </p:sp>
    </p:spTree>
    <p:extLst>
      <p:ext uri="{BB962C8B-B14F-4D97-AF65-F5344CB8AC3E}">
        <p14:creationId xmlns:p14="http://schemas.microsoft.com/office/powerpoint/2010/main" xmlns="" val="349774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bank account </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64766545"/>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27326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graphicEl>
                                              <a:dgm id="{B6E4126B-DA1B-4F1D-A9D9-DFD72E176BCF}"/>
                                            </p:graphicEl>
                                          </p:spTgt>
                                        </p:tgtEl>
                                        <p:attrNameLst>
                                          <p:attrName>style.visibility</p:attrName>
                                        </p:attrNameLst>
                                      </p:cBhvr>
                                      <p:to>
                                        <p:strVal val="visible"/>
                                      </p:to>
                                    </p:set>
                                    <p:animEffect transition="in" filter="fade">
                                      <p:cBhvr>
                                        <p:cTn id="7" dur="2000"/>
                                        <p:tgtEl>
                                          <p:spTgt spid="4">
                                            <p:graphicEl>
                                              <a:dgm id="{B6E4126B-DA1B-4F1D-A9D9-DFD72E176BCF}"/>
                                            </p:graphicEl>
                                          </p:spTgt>
                                        </p:tgtEl>
                                      </p:cBhvr>
                                    </p:animEffect>
                                    <p:anim calcmode="lin" valueType="num">
                                      <p:cBhvr>
                                        <p:cTn id="8" dur="2000" fill="hold"/>
                                        <p:tgtEl>
                                          <p:spTgt spid="4">
                                            <p:graphicEl>
                                              <a:dgm id="{B6E4126B-DA1B-4F1D-A9D9-DFD72E176BCF}"/>
                                            </p:graphicEl>
                                          </p:spTgt>
                                        </p:tgtEl>
                                        <p:attrNameLst>
                                          <p:attrName>ppt_w</p:attrName>
                                        </p:attrNameLst>
                                      </p:cBhvr>
                                      <p:tavLst>
                                        <p:tav tm="0" fmla="#ppt_w*sin(2.5*pi*$)">
                                          <p:val>
                                            <p:fltVal val="0"/>
                                          </p:val>
                                        </p:tav>
                                        <p:tav tm="100000">
                                          <p:val>
                                            <p:fltVal val="1"/>
                                          </p:val>
                                        </p:tav>
                                      </p:tavLst>
                                    </p:anim>
                                    <p:anim calcmode="lin" valueType="num">
                                      <p:cBhvr>
                                        <p:cTn id="9" dur="2000" fill="hold"/>
                                        <p:tgtEl>
                                          <p:spTgt spid="4">
                                            <p:graphicEl>
                                              <a:dgm id="{B6E4126B-DA1B-4F1D-A9D9-DFD72E176BCF}"/>
                                            </p:graphic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4">
                                            <p:graphicEl>
                                              <a:dgm id="{B0A2201A-E714-4DCA-BABE-6F405E643FA9}"/>
                                            </p:graphicEl>
                                          </p:spTgt>
                                        </p:tgtEl>
                                        <p:attrNameLst>
                                          <p:attrName>style.visibility</p:attrName>
                                        </p:attrNameLst>
                                      </p:cBhvr>
                                      <p:to>
                                        <p:strVal val="visible"/>
                                      </p:to>
                                    </p:set>
                                    <p:animEffect transition="in" filter="fade">
                                      <p:cBhvr>
                                        <p:cTn id="14" dur="2000"/>
                                        <p:tgtEl>
                                          <p:spTgt spid="4">
                                            <p:graphicEl>
                                              <a:dgm id="{B0A2201A-E714-4DCA-BABE-6F405E643FA9}"/>
                                            </p:graphicEl>
                                          </p:spTgt>
                                        </p:tgtEl>
                                      </p:cBhvr>
                                    </p:animEffect>
                                    <p:anim calcmode="lin" valueType="num">
                                      <p:cBhvr>
                                        <p:cTn id="15" dur="2000" fill="hold"/>
                                        <p:tgtEl>
                                          <p:spTgt spid="4">
                                            <p:graphicEl>
                                              <a:dgm id="{B0A2201A-E714-4DCA-BABE-6F405E643FA9}"/>
                                            </p:graphicEl>
                                          </p:spTgt>
                                        </p:tgtEl>
                                        <p:attrNameLst>
                                          <p:attrName>ppt_w</p:attrName>
                                        </p:attrNameLst>
                                      </p:cBhvr>
                                      <p:tavLst>
                                        <p:tav tm="0" fmla="#ppt_w*sin(2.5*pi*$)">
                                          <p:val>
                                            <p:fltVal val="0"/>
                                          </p:val>
                                        </p:tav>
                                        <p:tav tm="100000">
                                          <p:val>
                                            <p:fltVal val="1"/>
                                          </p:val>
                                        </p:tav>
                                      </p:tavLst>
                                    </p:anim>
                                    <p:anim calcmode="lin" valueType="num">
                                      <p:cBhvr>
                                        <p:cTn id="16" dur="2000" fill="hold"/>
                                        <p:tgtEl>
                                          <p:spTgt spid="4">
                                            <p:graphicEl>
                                              <a:dgm id="{B0A2201A-E714-4DCA-BABE-6F405E643FA9}"/>
                                            </p:graphic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4">
                                            <p:graphicEl>
                                              <a:dgm id="{B4EF5420-8DC4-4537-B24A-2F114D83AE9A}"/>
                                            </p:graphicEl>
                                          </p:spTgt>
                                        </p:tgtEl>
                                        <p:attrNameLst>
                                          <p:attrName>style.visibility</p:attrName>
                                        </p:attrNameLst>
                                      </p:cBhvr>
                                      <p:to>
                                        <p:strVal val="visible"/>
                                      </p:to>
                                    </p:set>
                                    <p:animEffect transition="in" filter="fade">
                                      <p:cBhvr>
                                        <p:cTn id="21" dur="2000"/>
                                        <p:tgtEl>
                                          <p:spTgt spid="4">
                                            <p:graphicEl>
                                              <a:dgm id="{B4EF5420-8DC4-4537-B24A-2F114D83AE9A}"/>
                                            </p:graphicEl>
                                          </p:spTgt>
                                        </p:tgtEl>
                                      </p:cBhvr>
                                    </p:animEffect>
                                    <p:anim calcmode="lin" valueType="num">
                                      <p:cBhvr>
                                        <p:cTn id="22" dur="2000" fill="hold"/>
                                        <p:tgtEl>
                                          <p:spTgt spid="4">
                                            <p:graphicEl>
                                              <a:dgm id="{B4EF5420-8DC4-4537-B24A-2F114D83AE9A}"/>
                                            </p:graphicEl>
                                          </p:spTgt>
                                        </p:tgtEl>
                                        <p:attrNameLst>
                                          <p:attrName>ppt_w</p:attrName>
                                        </p:attrNameLst>
                                      </p:cBhvr>
                                      <p:tavLst>
                                        <p:tav tm="0" fmla="#ppt_w*sin(2.5*pi*$)">
                                          <p:val>
                                            <p:fltVal val="0"/>
                                          </p:val>
                                        </p:tav>
                                        <p:tav tm="100000">
                                          <p:val>
                                            <p:fltVal val="1"/>
                                          </p:val>
                                        </p:tav>
                                      </p:tavLst>
                                    </p:anim>
                                    <p:anim calcmode="lin" valueType="num">
                                      <p:cBhvr>
                                        <p:cTn id="23" dur="2000" fill="hold"/>
                                        <p:tgtEl>
                                          <p:spTgt spid="4">
                                            <p:graphicEl>
                                              <a:dgm id="{B4EF5420-8DC4-4537-B24A-2F114D83AE9A}"/>
                                            </p:graphic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4">
                                            <p:graphicEl>
                                              <a:dgm id="{F5B245EE-82FB-431B-8F95-DB1103470FE4}"/>
                                            </p:graphicEl>
                                          </p:spTgt>
                                        </p:tgtEl>
                                        <p:attrNameLst>
                                          <p:attrName>style.visibility</p:attrName>
                                        </p:attrNameLst>
                                      </p:cBhvr>
                                      <p:to>
                                        <p:strVal val="visible"/>
                                      </p:to>
                                    </p:set>
                                    <p:animEffect transition="in" filter="fade">
                                      <p:cBhvr>
                                        <p:cTn id="28" dur="2000"/>
                                        <p:tgtEl>
                                          <p:spTgt spid="4">
                                            <p:graphicEl>
                                              <a:dgm id="{F5B245EE-82FB-431B-8F95-DB1103470FE4}"/>
                                            </p:graphicEl>
                                          </p:spTgt>
                                        </p:tgtEl>
                                      </p:cBhvr>
                                    </p:animEffect>
                                    <p:anim calcmode="lin" valueType="num">
                                      <p:cBhvr>
                                        <p:cTn id="29" dur="2000" fill="hold"/>
                                        <p:tgtEl>
                                          <p:spTgt spid="4">
                                            <p:graphicEl>
                                              <a:dgm id="{F5B245EE-82FB-431B-8F95-DB1103470FE4}"/>
                                            </p:graphicEl>
                                          </p:spTgt>
                                        </p:tgtEl>
                                        <p:attrNameLst>
                                          <p:attrName>ppt_w</p:attrName>
                                        </p:attrNameLst>
                                      </p:cBhvr>
                                      <p:tavLst>
                                        <p:tav tm="0" fmla="#ppt_w*sin(2.5*pi*$)">
                                          <p:val>
                                            <p:fltVal val="0"/>
                                          </p:val>
                                        </p:tav>
                                        <p:tav tm="100000">
                                          <p:val>
                                            <p:fltVal val="1"/>
                                          </p:val>
                                        </p:tav>
                                      </p:tavLst>
                                    </p:anim>
                                    <p:anim calcmode="lin" valueType="num">
                                      <p:cBhvr>
                                        <p:cTn id="30" dur="2000" fill="hold"/>
                                        <p:tgtEl>
                                          <p:spTgt spid="4">
                                            <p:graphicEl>
                                              <a:dgm id="{F5B245EE-82FB-431B-8F95-DB1103470FE4}"/>
                                            </p:graphic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4">
                                            <p:graphicEl>
                                              <a:dgm id="{09E41BF4-576C-466F-9CA8-6CE5ED17D7BB}"/>
                                            </p:graphicEl>
                                          </p:spTgt>
                                        </p:tgtEl>
                                        <p:attrNameLst>
                                          <p:attrName>style.visibility</p:attrName>
                                        </p:attrNameLst>
                                      </p:cBhvr>
                                      <p:to>
                                        <p:strVal val="visible"/>
                                      </p:to>
                                    </p:set>
                                    <p:animEffect transition="in" filter="fade">
                                      <p:cBhvr>
                                        <p:cTn id="35" dur="2000"/>
                                        <p:tgtEl>
                                          <p:spTgt spid="4">
                                            <p:graphicEl>
                                              <a:dgm id="{09E41BF4-576C-466F-9CA8-6CE5ED17D7BB}"/>
                                            </p:graphicEl>
                                          </p:spTgt>
                                        </p:tgtEl>
                                      </p:cBhvr>
                                    </p:animEffect>
                                    <p:anim calcmode="lin" valueType="num">
                                      <p:cBhvr>
                                        <p:cTn id="36" dur="2000" fill="hold"/>
                                        <p:tgtEl>
                                          <p:spTgt spid="4">
                                            <p:graphicEl>
                                              <a:dgm id="{09E41BF4-576C-466F-9CA8-6CE5ED17D7BB}"/>
                                            </p:graphicEl>
                                          </p:spTgt>
                                        </p:tgtEl>
                                        <p:attrNameLst>
                                          <p:attrName>ppt_w</p:attrName>
                                        </p:attrNameLst>
                                      </p:cBhvr>
                                      <p:tavLst>
                                        <p:tav tm="0" fmla="#ppt_w*sin(2.5*pi*$)">
                                          <p:val>
                                            <p:fltVal val="0"/>
                                          </p:val>
                                        </p:tav>
                                        <p:tav tm="100000">
                                          <p:val>
                                            <p:fltVal val="1"/>
                                          </p:val>
                                        </p:tav>
                                      </p:tavLst>
                                    </p:anim>
                                    <p:anim calcmode="lin" valueType="num">
                                      <p:cBhvr>
                                        <p:cTn id="37" dur="2000" fill="hold"/>
                                        <p:tgtEl>
                                          <p:spTgt spid="4">
                                            <p:graphicEl>
                                              <a:dgm id="{09E41BF4-576C-466F-9CA8-6CE5ED17D7BB}"/>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Current Deposit or Running Account</a:t>
            </a:r>
            <a:endParaRPr lang="en-IN" dirty="0"/>
          </a:p>
        </p:txBody>
      </p:sp>
      <p:sp>
        <p:nvSpPr>
          <p:cNvPr id="3" name="Content Placeholder 2"/>
          <p:cNvSpPr>
            <a:spLocks noGrp="1"/>
          </p:cNvSpPr>
          <p:nvPr>
            <p:ph idx="1"/>
          </p:nvPr>
        </p:nvSpPr>
        <p:spPr/>
        <p:txBody>
          <a:bodyPr/>
          <a:lstStyle/>
          <a:p>
            <a:r>
              <a:rPr lang="en-IN" dirty="0" smtClean="0"/>
              <a:t>Money can be deposited and withdrawn with out any limitations</a:t>
            </a:r>
          </a:p>
          <a:p>
            <a:r>
              <a:rPr lang="en-IN" dirty="0" smtClean="0"/>
              <a:t>Unlimited transactions</a:t>
            </a:r>
          </a:p>
          <a:p>
            <a:r>
              <a:rPr lang="en-IN" dirty="0" smtClean="0"/>
              <a:t>OD</a:t>
            </a:r>
          </a:p>
          <a:p>
            <a:r>
              <a:rPr lang="en-IN" dirty="0" smtClean="0"/>
              <a:t>Collection of cheques</a:t>
            </a:r>
          </a:p>
          <a:p>
            <a:r>
              <a:rPr lang="en-IN" dirty="0" smtClean="0"/>
              <a:t>No interest.</a:t>
            </a:r>
          </a:p>
          <a:p>
            <a:r>
              <a:rPr lang="en-IN" dirty="0" smtClean="0"/>
              <a:t>Ledger folio charges</a:t>
            </a:r>
          </a:p>
          <a:p>
            <a:endParaRPr lang="en-IN" dirty="0"/>
          </a:p>
        </p:txBody>
      </p:sp>
    </p:spTree>
    <p:extLst>
      <p:ext uri="{BB962C8B-B14F-4D97-AF65-F5344CB8AC3E}">
        <p14:creationId xmlns:p14="http://schemas.microsoft.com/office/powerpoint/2010/main" xmlns="" val="399804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Savings Account</a:t>
            </a:r>
            <a:endParaRPr lang="en-IN" dirty="0"/>
          </a:p>
        </p:txBody>
      </p:sp>
      <p:sp>
        <p:nvSpPr>
          <p:cNvPr id="3" name="Content Placeholder 2"/>
          <p:cNvSpPr>
            <a:spLocks noGrp="1"/>
          </p:cNvSpPr>
          <p:nvPr>
            <p:ph idx="1"/>
          </p:nvPr>
        </p:nvSpPr>
        <p:spPr/>
        <p:txBody>
          <a:bodyPr>
            <a:normAutofit/>
          </a:bodyPr>
          <a:lstStyle/>
          <a:p>
            <a:r>
              <a:rPr lang="en-IN" sz="3200" dirty="0" smtClean="0"/>
              <a:t>To encourage saving habits</a:t>
            </a:r>
          </a:p>
          <a:p>
            <a:r>
              <a:rPr lang="en-IN" sz="3200" dirty="0" smtClean="0"/>
              <a:t>Restriction on withdrawals</a:t>
            </a:r>
          </a:p>
          <a:p>
            <a:r>
              <a:rPr lang="en-IN" sz="3200" dirty="0" smtClean="0"/>
              <a:t>Cheque book</a:t>
            </a:r>
          </a:p>
          <a:p>
            <a:r>
              <a:rPr lang="en-IN" sz="3200" dirty="0" smtClean="0"/>
              <a:t>Internet banking</a:t>
            </a:r>
          </a:p>
          <a:p>
            <a:r>
              <a:rPr lang="en-IN" sz="3200" dirty="0" smtClean="0"/>
              <a:t>Zero balance</a:t>
            </a:r>
          </a:p>
          <a:p>
            <a:endParaRPr lang="en-IN" sz="3200" dirty="0"/>
          </a:p>
        </p:txBody>
      </p:sp>
    </p:spTree>
    <p:extLst>
      <p:ext uri="{BB962C8B-B14F-4D97-AF65-F5344CB8AC3E}">
        <p14:creationId xmlns:p14="http://schemas.microsoft.com/office/powerpoint/2010/main" xmlns="" val="58375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Fixed Deposit</a:t>
            </a:r>
            <a:endParaRPr lang="en-IN" dirty="0"/>
          </a:p>
        </p:txBody>
      </p:sp>
      <p:sp>
        <p:nvSpPr>
          <p:cNvPr id="3" name="Content Placeholder 2"/>
          <p:cNvSpPr>
            <a:spLocks noGrp="1"/>
          </p:cNvSpPr>
          <p:nvPr>
            <p:ph idx="1"/>
          </p:nvPr>
        </p:nvSpPr>
        <p:spPr/>
        <p:txBody>
          <a:bodyPr>
            <a:normAutofit/>
          </a:bodyPr>
          <a:lstStyle/>
          <a:p>
            <a:r>
              <a:rPr lang="en-IN" sz="3600" dirty="0" smtClean="0"/>
              <a:t>Repayable after the expiry of a fixed period.</a:t>
            </a:r>
          </a:p>
          <a:p>
            <a:r>
              <a:rPr lang="en-IN" sz="3600" dirty="0" smtClean="0"/>
              <a:t>Loan facility</a:t>
            </a:r>
          </a:p>
          <a:p>
            <a:r>
              <a:rPr lang="en-IN" sz="3600" dirty="0" smtClean="0"/>
              <a:t>7days to 10 years.</a:t>
            </a:r>
          </a:p>
          <a:p>
            <a:r>
              <a:rPr lang="en-IN" sz="3600" dirty="0" smtClean="0"/>
              <a:t>Repayment of amount before maturity is allowable.</a:t>
            </a:r>
          </a:p>
          <a:p>
            <a:pPr marL="0" indent="0">
              <a:buNone/>
            </a:pPr>
            <a:endParaRPr lang="en-IN" sz="3600" dirty="0"/>
          </a:p>
        </p:txBody>
      </p:sp>
    </p:spTree>
    <p:extLst>
      <p:ext uri="{BB962C8B-B14F-4D97-AF65-F5344CB8AC3E}">
        <p14:creationId xmlns:p14="http://schemas.microsoft.com/office/powerpoint/2010/main" xmlns="" val="245985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Recurring Deposit</a:t>
            </a:r>
            <a:endParaRPr lang="en-IN" dirty="0"/>
          </a:p>
        </p:txBody>
      </p:sp>
      <p:sp>
        <p:nvSpPr>
          <p:cNvPr id="3" name="Content Placeholder 2"/>
          <p:cNvSpPr>
            <a:spLocks noGrp="1"/>
          </p:cNvSpPr>
          <p:nvPr>
            <p:ph idx="1"/>
          </p:nvPr>
        </p:nvSpPr>
        <p:spPr/>
        <p:txBody>
          <a:bodyPr>
            <a:noAutofit/>
          </a:bodyPr>
          <a:lstStyle/>
          <a:p>
            <a:r>
              <a:rPr lang="en-IN" sz="2800" dirty="0" smtClean="0"/>
              <a:t>Depositors </a:t>
            </a:r>
            <a:r>
              <a:rPr lang="en-IN" sz="2800" b="1" dirty="0" smtClean="0">
                <a:solidFill>
                  <a:srgbClr val="00B050"/>
                </a:solidFill>
              </a:rPr>
              <a:t>save and deposit </a:t>
            </a:r>
            <a:r>
              <a:rPr lang="en-IN" sz="2800" dirty="0" smtClean="0"/>
              <a:t>regularly every month a fixed instalment so that they are assured of the sizeable amount at a later period.</a:t>
            </a:r>
          </a:p>
          <a:p>
            <a:r>
              <a:rPr lang="en-IN" sz="2800" dirty="0" smtClean="0"/>
              <a:t>Starting from Rs.50</a:t>
            </a:r>
          </a:p>
          <a:p>
            <a:r>
              <a:rPr lang="en-IN" sz="2800" dirty="0" smtClean="0"/>
              <a:t>6-120 months</a:t>
            </a:r>
          </a:p>
          <a:p>
            <a:r>
              <a:rPr lang="en-IN" sz="2800" dirty="0" smtClean="0"/>
              <a:t>Periodic payments</a:t>
            </a:r>
          </a:p>
          <a:p>
            <a:r>
              <a:rPr lang="en-IN" sz="2800" dirty="0" smtClean="0"/>
              <a:t>Maturity amount will be paid after the maturity period</a:t>
            </a:r>
          </a:p>
          <a:p>
            <a:pPr marL="0" indent="0">
              <a:buNone/>
            </a:pPr>
            <a:endParaRPr lang="en-IN" sz="2800" dirty="0" smtClean="0"/>
          </a:p>
          <a:p>
            <a:endParaRPr lang="en-IN" sz="2800" dirty="0"/>
          </a:p>
        </p:txBody>
      </p:sp>
    </p:spTree>
    <p:extLst>
      <p:ext uri="{BB962C8B-B14F-4D97-AF65-F5344CB8AC3E}">
        <p14:creationId xmlns:p14="http://schemas.microsoft.com/office/powerpoint/2010/main" xmlns="" val="153119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Certificate of Deposit</a:t>
            </a:r>
            <a:endParaRPr lang="en-IN" dirty="0"/>
          </a:p>
        </p:txBody>
      </p:sp>
      <p:sp>
        <p:nvSpPr>
          <p:cNvPr id="3" name="Content Placeholder 2"/>
          <p:cNvSpPr>
            <a:spLocks noGrp="1"/>
          </p:cNvSpPr>
          <p:nvPr>
            <p:ph idx="1"/>
          </p:nvPr>
        </p:nvSpPr>
        <p:spPr/>
        <p:txBody>
          <a:bodyPr>
            <a:noAutofit/>
          </a:bodyPr>
          <a:lstStyle/>
          <a:p>
            <a:r>
              <a:rPr lang="en-IN" sz="4400" dirty="0" smtClean="0"/>
              <a:t>Deposit from corporate entities</a:t>
            </a:r>
          </a:p>
          <a:p>
            <a:r>
              <a:rPr lang="en-IN" sz="4400" dirty="0" smtClean="0"/>
              <a:t>Minimum is Rs.100000/-</a:t>
            </a:r>
          </a:p>
          <a:p>
            <a:r>
              <a:rPr lang="en-IN" sz="4400" dirty="0" smtClean="0"/>
              <a:t>Issued at discount</a:t>
            </a:r>
          </a:p>
          <a:p>
            <a:r>
              <a:rPr lang="en-IN" sz="4400" dirty="0" smtClean="0"/>
              <a:t>7 to 365 days</a:t>
            </a:r>
          </a:p>
          <a:p>
            <a:endParaRPr lang="en-IN" sz="4400" dirty="0"/>
          </a:p>
        </p:txBody>
      </p:sp>
    </p:spTree>
    <p:extLst>
      <p:ext uri="{BB962C8B-B14F-4D97-AF65-F5344CB8AC3E}">
        <p14:creationId xmlns:p14="http://schemas.microsoft.com/office/powerpoint/2010/main" xmlns="" val="224021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NRI Accounts</a:t>
            </a:r>
            <a:endParaRPr lang="en-IN" dirty="0"/>
          </a:p>
        </p:txBody>
      </p:sp>
      <p:sp>
        <p:nvSpPr>
          <p:cNvPr id="3" name="Content Placeholder 2"/>
          <p:cNvSpPr>
            <a:spLocks noGrp="1"/>
          </p:cNvSpPr>
          <p:nvPr>
            <p:ph idx="1"/>
          </p:nvPr>
        </p:nvSpPr>
        <p:spPr>
          <a:xfrm>
            <a:off x="2589211" y="2133600"/>
            <a:ext cx="9338931" cy="3721290"/>
          </a:xfrm>
        </p:spPr>
        <p:txBody>
          <a:bodyPr>
            <a:normAutofit/>
          </a:bodyPr>
          <a:lstStyle/>
          <a:p>
            <a:r>
              <a:rPr lang="en-IN" sz="4000" dirty="0" smtClean="0"/>
              <a:t>Non residents can deposit the foreign money</a:t>
            </a:r>
          </a:p>
          <a:p>
            <a:r>
              <a:rPr lang="en-IN" sz="4000" dirty="0" smtClean="0"/>
              <a:t>Converted to rupees at prevailing interest rates.</a:t>
            </a:r>
          </a:p>
          <a:p>
            <a:endParaRPr lang="en-IN" sz="4000" dirty="0"/>
          </a:p>
        </p:txBody>
      </p:sp>
    </p:spTree>
    <p:extLst>
      <p:ext uri="{BB962C8B-B14F-4D97-AF65-F5344CB8AC3E}">
        <p14:creationId xmlns:p14="http://schemas.microsoft.com/office/powerpoint/2010/main" xmlns="" val="100479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Cheque </a:t>
            </a:r>
            <a:endParaRPr lang="en-IN" dirty="0"/>
          </a:p>
        </p:txBody>
      </p:sp>
      <p:sp>
        <p:nvSpPr>
          <p:cNvPr id="3" name="Content Placeholder 2"/>
          <p:cNvSpPr>
            <a:spLocks noGrp="1"/>
          </p:cNvSpPr>
          <p:nvPr>
            <p:ph idx="1"/>
          </p:nvPr>
        </p:nvSpPr>
        <p:spPr/>
        <p:txBody>
          <a:bodyPr>
            <a:normAutofit/>
          </a:bodyPr>
          <a:lstStyle/>
          <a:p>
            <a:pPr algn="just"/>
            <a:r>
              <a:rPr lang="en-IN" sz="2400" b="1" dirty="0" smtClean="0"/>
              <a:t>“A cheque is a </a:t>
            </a:r>
            <a:r>
              <a:rPr lang="en-IN" sz="2400" b="1" dirty="0" smtClean="0">
                <a:solidFill>
                  <a:srgbClr val="00B050"/>
                </a:solidFill>
              </a:rPr>
              <a:t>bill of exchange </a:t>
            </a:r>
            <a:r>
              <a:rPr lang="en-IN" sz="2400" b="1" dirty="0" smtClean="0"/>
              <a:t>drawn on a </a:t>
            </a:r>
            <a:r>
              <a:rPr lang="en-IN" sz="2400" b="1" dirty="0" smtClean="0">
                <a:solidFill>
                  <a:srgbClr val="00B050"/>
                </a:solidFill>
              </a:rPr>
              <a:t>specified banker</a:t>
            </a:r>
            <a:r>
              <a:rPr lang="en-IN" sz="2400" b="1" dirty="0" smtClean="0"/>
              <a:t> and not expressed to be payable otherwise than on </a:t>
            </a:r>
            <a:r>
              <a:rPr lang="en-IN" sz="2400" b="1" dirty="0" smtClean="0">
                <a:solidFill>
                  <a:srgbClr val="00B050"/>
                </a:solidFill>
              </a:rPr>
              <a:t>demand</a:t>
            </a:r>
            <a:r>
              <a:rPr lang="en-IN" sz="2400" b="1" dirty="0" smtClean="0"/>
              <a:t> and its includes the electronic image of truncated cheque and cheque in the electronic form”</a:t>
            </a:r>
          </a:p>
          <a:p>
            <a:pPr algn="just"/>
            <a:r>
              <a:rPr lang="en-IN" sz="2400" b="1" dirty="0" smtClean="0">
                <a:solidFill>
                  <a:srgbClr val="00B050"/>
                </a:solidFill>
              </a:rPr>
              <a:t>Unconditional </a:t>
            </a:r>
            <a:r>
              <a:rPr lang="en-IN" sz="2400" b="1" dirty="0" err="1" smtClean="0">
                <a:solidFill>
                  <a:srgbClr val="00B050"/>
                </a:solidFill>
              </a:rPr>
              <a:t>order</a:t>
            </a:r>
            <a:r>
              <a:rPr lang="en-IN" sz="2400" b="1" dirty="0" err="1" smtClean="0"/>
              <a:t>,drawn</a:t>
            </a:r>
            <a:r>
              <a:rPr lang="en-IN" sz="2400" b="1" dirty="0" smtClean="0"/>
              <a:t> on a specified banker and is always </a:t>
            </a:r>
            <a:r>
              <a:rPr lang="en-IN" sz="2400" b="1" dirty="0" smtClean="0">
                <a:solidFill>
                  <a:srgbClr val="00B050"/>
                </a:solidFill>
              </a:rPr>
              <a:t>payable on demand.</a:t>
            </a:r>
            <a:endParaRPr lang="en-IN" sz="2400" b="1" dirty="0">
              <a:solidFill>
                <a:srgbClr val="00B050"/>
              </a:solidFill>
            </a:endParaRPr>
          </a:p>
        </p:txBody>
      </p:sp>
    </p:spTree>
    <p:extLst>
      <p:ext uri="{BB962C8B-B14F-4D97-AF65-F5344CB8AC3E}">
        <p14:creationId xmlns:p14="http://schemas.microsoft.com/office/powerpoint/2010/main" xmlns="" val="46310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77421" y="1473040"/>
            <a:ext cx="11873552" cy="5384960"/>
          </a:xfrm>
        </p:spPr>
      </p:pic>
    </p:spTree>
    <p:extLst>
      <p:ext uri="{BB962C8B-B14F-4D97-AF65-F5344CB8AC3E}">
        <p14:creationId xmlns:p14="http://schemas.microsoft.com/office/powerpoint/2010/main" xmlns="" val="3953500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Customer </a:t>
            </a:r>
            <a:endParaRPr lang="en-IN" dirty="0"/>
          </a:p>
        </p:txBody>
      </p:sp>
      <p:sp>
        <p:nvSpPr>
          <p:cNvPr id="3" name="Content Placeholder 2"/>
          <p:cNvSpPr>
            <a:spLocks noGrp="1"/>
          </p:cNvSpPr>
          <p:nvPr>
            <p:ph idx="1"/>
          </p:nvPr>
        </p:nvSpPr>
        <p:spPr>
          <a:xfrm>
            <a:off x="296773" y="1528293"/>
            <a:ext cx="8915400" cy="3777622"/>
          </a:xfrm>
        </p:spPr>
        <p:txBody>
          <a:bodyPr/>
          <a:lstStyle/>
          <a:p>
            <a:r>
              <a:rPr lang="en-IN" dirty="0" smtClean="0"/>
              <a:t>A person who </a:t>
            </a:r>
            <a:r>
              <a:rPr lang="en-IN" b="1" dirty="0" smtClean="0"/>
              <a:t>has an account in a </a:t>
            </a:r>
            <a:r>
              <a:rPr lang="en-IN" b="1" dirty="0" smtClean="0">
                <a:solidFill>
                  <a:srgbClr val="00B050"/>
                </a:solidFill>
              </a:rPr>
              <a:t>bank</a:t>
            </a:r>
            <a:r>
              <a:rPr lang="en-IN" b="1" dirty="0" smtClean="0"/>
              <a:t> </a:t>
            </a:r>
            <a:r>
              <a:rPr lang="en-IN" dirty="0" smtClean="0"/>
              <a:t>is considered as its customer.</a:t>
            </a:r>
          </a:p>
          <a:p>
            <a:endParaRPr lang="en-IN" dirty="0" smtClean="0"/>
          </a:p>
          <a:p>
            <a:endParaRPr lang="en-IN" dirty="0"/>
          </a:p>
        </p:txBody>
      </p:sp>
      <p:graphicFrame>
        <p:nvGraphicFramePr>
          <p:cNvPr id="5" name="Diagram 4"/>
          <p:cNvGraphicFramePr/>
          <p:nvPr>
            <p:extLst>
              <p:ext uri="{D42A27DB-BD31-4B8C-83A1-F6EECF244321}">
                <p14:modId xmlns:p14="http://schemas.microsoft.com/office/powerpoint/2010/main" xmlns="" val="4025457281"/>
              </p:ext>
            </p:extLst>
          </p:nvPr>
        </p:nvGraphicFramePr>
        <p:xfrm>
          <a:off x="4636394" y="2047741"/>
          <a:ext cx="7300889" cy="4617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5525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Features </a:t>
            </a:r>
            <a:endParaRPr lang="en-IN" dirty="0"/>
          </a:p>
        </p:txBody>
      </p:sp>
      <p:sp>
        <p:nvSpPr>
          <p:cNvPr id="3" name="Content Placeholder 2"/>
          <p:cNvSpPr>
            <a:spLocks noGrp="1"/>
          </p:cNvSpPr>
          <p:nvPr>
            <p:ph idx="1"/>
          </p:nvPr>
        </p:nvSpPr>
        <p:spPr/>
        <p:txBody>
          <a:bodyPr>
            <a:normAutofit/>
          </a:bodyPr>
          <a:lstStyle/>
          <a:p>
            <a:r>
              <a:rPr lang="en-IN" sz="2400" dirty="0" smtClean="0"/>
              <a:t>Must be in writing</a:t>
            </a:r>
          </a:p>
          <a:p>
            <a:r>
              <a:rPr lang="en-IN" sz="2400" dirty="0" smtClean="0"/>
              <a:t>Unconditional order</a:t>
            </a:r>
          </a:p>
          <a:p>
            <a:r>
              <a:rPr lang="en-IN" sz="2400" dirty="0" smtClean="0"/>
              <a:t>Drawn on a bank</a:t>
            </a:r>
          </a:p>
          <a:p>
            <a:r>
              <a:rPr lang="en-IN" sz="2400" dirty="0" smtClean="0"/>
              <a:t>Signed by the drawer</a:t>
            </a:r>
          </a:p>
          <a:p>
            <a:r>
              <a:rPr lang="en-IN" sz="2400" dirty="0" smtClean="0"/>
              <a:t>Payment for a fixed sum of money</a:t>
            </a:r>
          </a:p>
          <a:p>
            <a:r>
              <a:rPr lang="en-IN" sz="2400" dirty="0" smtClean="0"/>
              <a:t>Payee must be certain</a:t>
            </a:r>
          </a:p>
          <a:p>
            <a:r>
              <a:rPr lang="en-IN" sz="2400" dirty="0" smtClean="0"/>
              <a:t>Payable on demand</a:t>
            </a:r>
          </a:p>
          <a:p>
            <a:endParaRPr lang="en-IN" sz="2400" dirty="0"/>
          </a:p>
        </p:txBody>
      </p:sp>
    </p:spTree>
    <p:extLst>
      <p:ext uri="{BB962C8B-B14F-4D97-AF65-F5344CB8AC3E}">
        <p14:creationId xmlns:p14="http://schemas.microsoft.com/office/powerpoint/2010/main" xmlns="" val="49512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Parties </a:t>
            </a:r>
            <a:endParaRPr lang="en-IN" dirty="0"/>
          </a:p>
        </p:txBody>
      </p:sp>
      <p:sp>
        <p:nvSpPr>
          <p:cNvPr id="3" name="Content Placeholder 2"/>
          <p:cNvSpPr>
            <a:spLocks noGrp="1"/>
          </p:cNvSpPr>
          <p:nvPr>
            <p:ph idx="1"/>
          </p:nvPr>
        </p:nvSpPr>
        <p:spPr/>
        <p:txBody>
          <a:bodyPr>
            <a:normAutofit/>
          </a:bodyPr>
          <a:lstStyle/>
          <a:p>
            <a:r>
              <a:rPr lang="en-IN" sz="2800" dirty="0" smtClean="0"/>
              <a:t>Drawer : party who draws the cheque</a:t>
            </a:r>
          </a:p>
          <a:p>
            <a:r>
              <a:rPr lang="en-IN" sz="2800" dirty="0" smtClean="0"/>
              <a:t>Drawee : always be the bank where the drawer has bank a/c.</a:t>
            </a:r>
          </a:p>
          <a:p>
            <a:r>
              <a:rPr lang="en-IN" sz="2800" dirty="0" smtClean="0"/>
              <a:t>Payee : the person to whom the amount of the cheque is made payable</a:t>
            </a:r>
          </a:p>
          <a:p>
            <a:r>
              <a:rPr lang="en-IN" sz="2800" dirty="0" smtClean="0"/>
              <a:t> </a:t>
            </a:r>
            <a:endParaRPr lang="en-IN" sz="2800" dirty="0"/>
          </a:p>
        </p:txBody>
      </p:sp>
    </p:spTree>
    <p:extLst>
      <p:ext uri="{BB962C8B-B14F-4D97-AF65-F5344CB8AC3E}">
        <p14:creationId xmlns:p14="http://schemas.microsoft.com/office/powerpoint/2010/main" xmlns="" val="94898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43" y="119143"/>
            <a:ext cx="8911687" cy="576893"/>
          </a:xfrm>
        </p:spPr>
        <p:txBody>
          <a:bodyPr>
            <a:normAutofit fontScale="90000"/>
          </a:bodyPr>
          <a:lstStyle/>
          <a:p>
            <a:r>
              <a:rPr lang="en-IN" dirty="0" smtClean="0"/>
              <a:t>Kinds of Cheques</a:t>
            </a:r>
            <a:endParaRPr lang="en-IN" dirty="0"/>
          </a:p>
        </p:txBody>
      </p:sp>
      <p:sp>
        <p:nvSpPr>
          <p:cNvPr id="3" name="Content Placeholder 2"/>
          <p:cNvSpPr>
            <a:spLocks noGrp="1"/>
          </p:cNvSpPr>
          <p:nvPr>
            <p:ph idx="1"/>
          </p:nvPr>
        </p:nvSpPr>
        <p:spPr>
          <a:xfrm>
            <a:off x="1678674" y="696036"/>
            <a:ext cx="10058400" cy="6161964"/>
          </a:xfrm>
        </p:spPr>
        <p:txBody>
          <a:bodyPr>
            <a:noAutofit/>
          </a:bodyPr>
          <a:lstStyle/>
          <a:p>
            <a:r>
              <a:rPr lang="en-IN" sz="2400" dirty="0" smtClean="0"/>
              <a:t>Bearer Cheque : cheque which can be encashed by the bearer.</a:t>
            </a:r>
          </a:p>
          <a:p>
            <a:r>
              <a:rPr lang="en-IN" sz="2400" dirty="0" smtClean="0"/>
              <a:t>Order cheque : cheque contains the name of payee</a:t>
            </a:r>
          </a:p>
          <a:p>
            <a:r>
              <a:rPr lang="en-IN" sz="2400" dirty="0" smtClean="0"/>
              <a:t>Blank cheque : cheque on which drawer puts his signature and leaves all other columns blank.</a:t>
            </a:r>
          </a:p>
          <a:p>
            <a:r>
              <a:rPr lang="en-IN" sz="2400" dirty="0" smtClean="0"/>
              <a:t>Anti dated cheque : cheque which bears a date earlier than the date of issue.</a:t>
            </a:r>
          </a:p>
          <a:p>
            <a:r>
              <a:rPr lang="en-IN" sz="2400" dirty="0" smtClean="0"/>
              <a:t>Post dated cheque : </a:t>
            </a:r>
            <a:r>
              <a:rPr lang="en-IN" sz="2400" dirty="0"/>
              <a:t>cheque which bears a date </a:t>
            </a:r>
            <a:r>
              <a:rPr lang="en-IN" sz="2400" dirty="0" smtClean="0"/>
              <a:t>later </a:t>
            </a:r>
            <a:r>
              <a:rPr lang="en-IN" sz="2400" dirty="0"/>
              <a:t>than the date of issue.</a:t>
            </a:r>
            <a:endParaRPr lang="en-IN" sz="2400" dirty="0" smtClean="0"/>
          </a:p>
          <a:p>
            <a:r>
              <a:rPr lang="en-IN" sz="2400" dirty="0" smtClean="0"/>
              <a:t>Stale cheque : cheque which is not presented for payment within three months from the date of issue of cheque.</a:t>
            </a:r>
          </a:p>
          <a:p>
            <a:r>
              <a:rPr lang="en-IN" sz="2400" dirty="0" smtClean="0"/>
              <a:t>Mutilated cheque: cheque which is torn into two or more pieces.</a:t>
            </a:r>
          </a:p>
          <a:p>
            <a:r>
              <a:rPr lang="en-IN" sz="2400" dirty="0" smtClean="0"/>
              <a:t>Marked cheque : “marked good for payment”</a:t>
            </a:r>
            <a:endParaRPr lang="en-IN" sz="2400" dirty="0"/>
          </a:p>
        </p:txBody>
      </p:sp>
    </p:spTree>
    <p:extLst>
      <p:ext uri="{BB962C8B-B14F-4D97-AF65-F5344CB8AC3E}">
        <p14:creationId xmlns:p14="http://schemas.microsoft.com/office/powerpoint/2010/main" xmlns="" val="123397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7018"/>
          </a:xfrm>
        </p:spPr>
        <p:txBody>
          <a:bodyPr/>
          <a:lstStyle/>
          <a:p>
            <a:r>
              <a:rPr lang="en-IN" dirty="0" smtClean="0"/>
              <a:t>Dishonour of cheque</a:t>
            </a:r>
            <a:endParaRPr lang="en-IN" dirty="0"/>
          </a:p>
        </p:txBody>
      </p:sp>
      <p:sp>
        <p:nvSpPr>
          <p:cNvPr id="3" name="Content Placeholder 2"/>
          <p:cNvSpPr>
            <a:spLocks noGrp="1"/>
          </p:cNvSpPr>
          <p:nvPr>
            <p:ph idx="1"/>
          </p:nvPr>
        </p:nvSpPr>
        <p:spPr>
          <a:xfrm>
            <a:off x="1392072" y="1351127"/>
            <a:ext cx="10112540" cy="5349923"/>
          </a:xfrm>
        </p:spPr>
        <p:txBody>
          <a:bodyPr>
            <a:normAutofit/>
          </a:bodyPr>
          <a:lstStyle/>
          <a:p>
            <a:r>
              <a:rPr lang="en-IN" sz="2800" dirty="0" smtClean="0"/>
              <a:t>As per Sec.31 of Indian Negotiable instrument act 1881.</a:t>
            </a:r>
          </a:p>
          <a:p>
            <a:r>
              <a:rPr lang="en-IN" sz="2800" dirty="0" smtClean="0"/>
              <a:t>Sufficient credit balance must be available.</a:t>
            </a:r>
          </a:p>
          <a:p>
            <a:r>
              <a:rPr lang="en-IN" sz="2800" dirty="0" smtClean="0"/>
              <a:t>Cheque must be drawn in proper form and its complete in order.</a:t>
            </a:r>
          </a:p>
          <a:p>
            <a:r>
              <a:rPr lang="en-IN" sz="2800" dirty="0" smtClean="0"/>
              <a:t>Cheque should be presented for payment within a reasonable time.</a:t>
            </a:r>
          </a:p>
          <a:p>
            <a:r>
              <a:rPr lang="en-IN" sz="2800" dirty="0" smtClean="0"/>
              <a:t>No legal bar preventing the payment of cheque.</a:t>
            </a:r>
          </a:p>
          <a:p>
            <a:r>
              <a:rPr lang="en-IN" sz="2800" dirty="0" smtClean="0"/>
              <a:t>Amount of the cheque.</a:t>
            </a:r>
          </a:p>
          <a:p>
            <a:r>
              <a:rPr lang="en-IN" sz="2800" dirty="0" smtClean="0"/>
              <a:t>Drawers signature</a:t>
            </a:r>
          </a:p>
          <a:p>
            <a:endParaRPr lang="en-IN" sz="2800" dirty="0" smtClean="0"/>
          </a:p>
          <a:p>
            <a:endParaRPr lang="en-IN" dirty="0" smtClean="0"/>
          </a:p>
          <a:p>
            <a:endParaRPr lang="en-IN" dirty="0"/>
          </a:p>
          <a:p>
            <a:endParaRPr lang="en-IN" dirty="0"/>
          </a:p>
        </p:txBody>
      </p:sp>
    </p:spTree>
    <p:extLst>
      <p:ext uri="{BB962C8B-B14F-4D97-AF65-F5344CB8AC3E}">
        <p14:creationId xmlns:p14="http://schemas.microsoft.com/office/powerpoint/2010/main" xmlns="" val="420040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Crossing of cheque</a:t>
            </a:r>
            <a:endParaRPr lang="en-IN" dirty="0"/>
          </a:p>
        </p:txBody>
      </p:sp>
      <p:sp>
        <p:nvSpPr>
          <p:cNvPr id="3" name="Content Placeholder 2"/>
          <p:cNvSpPr>
            <a:spLocks noGrp="1"/>
          </p:cNvSpPr>
          <p:nvPr>
            <p:ph idx="1"/>
          </p:nvPr>
        </p:nvSpPr>
        <p:spPr>
          <a:xfrm>
            <a:off x="1511038" y="2638567"/>
            <a:ext cx="10362514" cy="3721290"/>
          </a:xfrm>
        </p:spPr>
        <p:txBody>
          <a:bodyPr>
            <a:normAutofit/>
          </a:bodyPr>
          <a:lstStyle/>
          <a:p>
            <a:r>
              <a:rPr lang="en-IN" sz="2800" dirty="0" smtClean="0"/>
              <a:t>Crossing is an instruction given to the paying banker to pay the amount of the cheque through an account only and not directly to the person presenting it at the counter of the paying banker.</a:t>
            </a:r>
          </a:p>
          <a:p>
            <a:r>
              <a:rPr lang="en-IN" sz="2800" dirty="0" smtClean="0"/>
              <a:t>Drawing two parallel transverse lines across the face of the cheque with or with out the word ‘&amp;co’ or with the name of collecting banker between the lines.</a:t>
            </a:r>
          </a:p>
          <a:p>
            <a:endParaRPr lang="en-IN" dirty="0"/>
          </a:p>
        </p:txBody>
      </p:sp>
    </p:spTree>
    <p:extLst>
      <p:ext uri="{BB962C8B-B14F-4D97-AF65-F5344CB8AC3E}">
        <p14:creationId xmlns:p14="http://schemas.microsoft.com/office/powerpoint/2010/main" xmlns="" val="386126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General crossing</a:t>
            </a:r>
            <a:endParaRPr lang="en-IN" dirty="0"/>
          </a:p>
        </p:txBody>
      </p:sp>
      <p:sp>
        <p:nvSpPr>
          <p:cNvPr id="3" name="Content Placeholder 2"/>
          <p:cNvSpPr>
            <a:spLocks noGrp="1"/>
          </p:cNvSpPr>
          <p:nvPr>
            <p:ph idx="1"/>
          </p:nvPr>
        </p:nvSpPr>
        <p:spPr>
          <a:xfrm>
            <a:off x="996287" y="1423916"/>
            <a:ext cx="10385495" cy="3777622"/>
          </a:xfrm>
        </p:spPr>
        <p:txBody>
          <a:bodyPr>
            <a:normAutofit fontScale="85000" lnSpcReduction="20000"/>
          </a:bodyPr>
          <a:lstStyle/>
          <a:p>
            <a:r>
              <a:rPr lang="en-IN" sz="3200" dirty="0" smtClean="0"/>
              <a:t>Drawing two parallel lines on the face of the cheque constitutes general crossing.</a:t>
            </a:r>
          </a:p>
          <a:p>
            <a:r>
              <a:rPr lang="en-IN" sz="3200" dirty="0" smtClean="0"/>
              <a:t>The cheque bears an abbreviation </a:t>
            </a:r>
          </a:p>
          <a:p>
            <a:pPr lvl="4"/>
            <a:r>
              <a:rPr lang="en-IN" sz="3200" dirty="0" smtClean="0"/>
              <a:t>‘&amp;Co’</a:t>
            </a:r>
          </a:p>
          <a:p>
            <a:pPr lvl="4"/>
            <a:r>
              <a:rPr lang="en-IN" sz="3200" dirty="0" smtClean="0"/>
              <a:t>Not negotiable </a:t>
            </a:r>
          </a:p>
          <a:p>
            <a:pPr lvl="4"/>
            <a:r>
              <a:rPr lang="en-IN" sz="3200" dirty="0" smtClean="0"/>
              <a:t>a/c payee</a:t>
            </a:r>
            <a:r>
              <a:rPr lang="en-IN" sz="3200" dirty="0"/>
              <a:t>	</a:t>
            </a:r>
          </a:p>
          <a:p>
            <a:pPr marL="1828800" lvl="4" indent="0">
              <a:buNone/>
            </a:pPr>
            <a:r>
              <a:rPr lang="en-IN" sz="3200" b="1" dirty="0" smtClean="0"/>
              <a:t>The effect of general crossing is that the cheque must be presented to the paying banker through any bank where the payee has bank account.</a:t>
            </a:r>
            <a:endParaRPr lang="en-IN" sz="3200" b="1" dirty="0"/>
          </a:p>
        </p:txBody>
      </p:sp>
    </p:spTree>
    <p:extLst>
      <p:ext uri="{BB962C8B-B14F-4D97-AF65-F5344CB8AC3E}">
        <p14:creationId xmlns:p14="http://schemas.microsoft.com/office/powerpoint/2010/main" xmlns="" val="379025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b="9562"/>
          <a:stretch/>
        </p:blipFill>
        <p:spPr>
          <a:xfrm>
            <a:off x="1451306" y="1124884"/>
            <a:ext cx="9780138" cy="4388812"/>
          </a:xfrm>
          <a:prstGeom prst="rect">
            <a:avLst/>
          </a:prstGeom>
        </p:spPr>
      </p:pic>
    </p:spTree>
    <p:extLst>
      <p:ext uri="{BB962C8B-B14F-4D97-AF65-F5344CB8AC3E}">
        <p14:creationId xmlns:p14="http://schemas.microsoft.com/office/powerpoint/2010/main" xmlns="" val="3050218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Special Crossing</a:t>
            </a:r>
            <a:endParaRPr lang="en-IN" dirty="0"/>
          </a:p>
        </p:txBody>
      </p:sp>
      <p:sp>
        <p:nvSpPr>
          <p:cNvPr id="3" name="Content Placeholder 2"/>
          <p:cNvSpPr>
            <a:spLocks noGrp="1"/>
          </p:cNvSpPr>
          <p:nvPr>
            <p:ph idx="1"/>
          </p:nvPr>
        </p:nvSpPr>
        <p:spPr>
          <a:xfrm>
            <a:off x="846161" y="1478508"/>
            <a:ext cx="11013743" cy="3777622"/>
          </a:xfrm>
        </p:spPr>
        <p:txBody>
          <a:bodyPr>
            <a:normAutofit/>
          </a:bodyPr>
          <a:lstStyle/>
          <a:p>
            <a:r>
              <a:rPr lang="en-IN" sz="2400" dirty="0" smtClean="0"/>
              <a:t>Drawing of two parallel lines on the face of  the cheque and inserting the name of the collecting between the two parallel transverse lines is known as special crossing.</a:t>
            </a:r>
            <a:endParaRPr lang="en-IN" sz="24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03362" y="2995704"/>
            <a:ext cx="6786800" cy="3676184"/>
          </a:xfrm>
          <a:prstGeom prst="rect">
            <a:avLst/>
          </a:prstGeom>
        </p:spPr>
      </p:pic>
    </p:spTree>
    <p:extLst>
      <p:ext uri="{BB962C8B-B14F-4D97-AF65-F5344CB8AC3E}">
        <p14:creationId xmlns:p14="http://schemas.microsoft.com/office/powerpoint/2010/main" xmlns="" val="20239642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Opening of crossing</a:t>
            </a:r>
            <a:endParaRPr lang="en-IN" dirty="0"/>
          </a:p>
        </p:txBody>
      </p:sp>
      <p:sp>
        <p:nvSpPr>
          <p:cNvPr id="3" name="Content Placeholder 2"/>
          <p:cNvSpPr>
            <a:spLocks noGrp="1"/>
          </p:cNvSpPr>
          <p:nvPr>
            <p:ph idx="1"/>
          </p:nvPr>
        </p:nvSpPr>
        <p:spPr>
          <a:xfrm>
            <a:off x="1146412" y="2133600"/>
            <a:ext cx="10358200" cy="3777622"/>
          </a:xfrm>
        </p:spPr>
        <p:txBody>
          <a:bodyPr>
            <a:normAutofit/>
          </a:bodyPr>
          <a:lstStyle/>
          <a:p>
            <a:r>
              <a:rPr lang="en-IN" sz="2800" dirty="0" smtClean="0"/>
              <a:t>If the crossing of the cheque is cancelled, its called opening of the cheque.</a:t>
            </a:r>
          </a:p>
          <a:p>
            <a:r>
              <a:rPr lang="en-IN" sz="2800" dirty="0" smtClean="0"/>
              <a:t>Drawer</a:t>
            </a:r>
          </a:p>
          <a:p>
            <a:r>
              <a:rPr lang="en-IN" sz="2800" dirty="0" smtClean="0"/>
              <a:t>“pay cash’ and cancel the crossing by putting signature of the drawer.</a:t>
            </a:r>
            <a:endParaRPr lang="en-IN" sz="2800" dirty="0"/>
          </a:p>
        </p:txBody>
      </p:sp>
    </p:spTree>
    <p:extLst>
      <p:ext uri="{BB962C8B-B14F-4D97-AF65-F5344CB8AC3E}">
        <p14:creationId xmlns:p14="http://schemas.microsoft.com/office/powerpoint/2010/main" xmlns="" val="7840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Endorsement </a:t>
            </a:r>
            <a:endParaRPr lang="en-IN" dirty="0"/>
          </a:p>
        </p:txBody>
      </p:sp>
      <p:sp>
        <p:nvSpPr>
          <p:cNvPr id="3" name="Content Placeholder 2"/>
          <p:cNvSpPr>
            <a:spLocks noGrp="1"/>
          </p:cNvSpPr>
          <p:nvPr>
            <p:ph idx="1"/>
          </p:nvPr>
        </p:nvSpPr>
        <p:spPr>
          <a:xfrm>
            <a:off x="2589211" y="2133600"/>
            <a:ext cx="9257045" cy="4280848"/>
          </a:xfrm>
        </p:spPr>
        <p:txBody>
          <a:bodyPr/>
          <a:lstStyle/>
          <a:p>
            <a:r>
              <a:rPr lang="en-IN" sz="2400" dirty="0" err="1" smtClean="0"/>
              <a:t>En</a:t>
            </a:r>
            <a:r>
              <a:rPr lang="en-IN" sz="2400" dirty="0" smtClean="0"/>
              <a:t> = upon  + dorsum = the back</a:t>
            </a:r>
          </a:p>
          <a:p>
            <a:r>
              <a:rPr lang="en-IN" sz="2400" dirty="0" smtClean="0"/>
              <a:t>Act of signing on the back or on the face of a negotiable instrument or on a slip of paper attached to it for the purpose of negotiation.</a:t>
            </a:r>
          </a:p>
          <a:p>
            <a:r>
              <a:rPr lang="en-IN" sz="2400" b="1" dirty="0" smtClean="0"/>
              <a:t>Endorser</a:t>
            </a:r>
            <a:r>
              <a:rPr lang="en-IN" sz="2400" dirty="0" smtClean="0"/>
              <a:t> : The person who endorses the negotiable instrument</a:t>
            </a:r>
          </a:p>
          <a:p>
            <a:r>
              <a:rPr lang="en-IN" sz="2400" b="1" dirty="0" smtClean="0"/>
              <a:t>Endorsee</a:t>
            </a:r>
            <a:r>
              <a:rPr lang="en-IN" sz="2400" dirty="0" smtClean="0"/>
              <a:t> : the person to whom it is endorsed.</a:t>
            </a:r>
          </a:p>
          <a:p>
            <a:endParaRPr lang="en-IN" sz="2400" dirty="0" smtClean="0"/>
          </a:p>
          <a:p>
            <a:endParaRPr lang="en-IN" dirty="0"/>
          </a:p>
        </p:txBody>
      </p:sp>
    </p:spTree>
    <p:extLst>
      <p:ext uri="{BB962C8B-B14F-4D97-AF65-F5344CB8AC3E}">
        <p14:creationId xmlns:p14="http://schemas.microsoft.com/office/powerpoint/2010/main" xmlns="" val="249966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8981" y="2594578"/>
            <a:ext cx="8911687" cy="1280890"/>
          </a:xfrm>
        </p:spPr>
        <p:txBody>
          <a:bodyPr/>
          <a:lstStyle/>
          <a:p>
            <a:pPr algn="ctr"/>
            <a:r>
              <a:rPr lang="en-IN" b="1" dirty="0" smtClean="0">
                <a:solidFill>
                  <a:srgbClr val="00B050"/>
                </a:solidFill>
              </a:rPr>
              <a:t>Relationship between Banker &amp; Customer</a:t>
            </a:r>
            <a:endParaRPr lang="en-IN" b="1" dirty="0">
              <a:solidFill>
                <a:srgbClr val="00B050"/>
              </a:solidFill>
            </a:endParaRPr>
          </a:p>
        </p:txBody>
      </p:sp>
    </p:spTree>
    <p:extLst>
      <p:ext uri="{BB962C8B-B14F-4D97-AF65-F5344CB8AC3E}">
        <p14:creationId xmlns:p14="http://schemas.microsoft.com/office/powerpoint/2010/main" xmlns="" val="40307677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Kinds of endorsement</a:t>
            </a:r>
            <a:endParaRPr lang="en-IN" dirty="0"/>
          </a:p>
        </p:txBody>
      </p:sp>
      <p:sp>
        <p:nvSpPr>
          <p:cNvPr id="3" name="Content Placeholder 2"/>
          <p:cNvSpPr>
            <a:spLocks noGrp="1"/>
          </p:cNvSpPr>
          <p:nvPr>
            <p:ph idx="1"/>
          </p:nvPr>
        </p:nvSpPr>
        <p:spPr/>
        <p:txBody>
          <a:bodyPr/>
          <a:lstStyle/>
          <a:p>
            <a:r>
              <a:rPr lang="en-IN" dirty="0" smtClean="0"/>
              <a:t>Blank Endorsement or General or bearer Endorsement</a:t>
            </a:r>
          </a:p>
          <a:p>
            <a:pPr marL="0" indent="0">
              <a:buNone/>
            </a:pPr>
            <a:r>
              <a:rPr lang="en-IN" dirty="0" smtClean="0"/>
              <a:t>Endorser merely signing on the back of the instrument without mentioning the name of the person to whom the instrument is endorsed.</a:t>
            </a:r>
          </a:p>
          <a:p>
            <a:r>
              <a:rPr lang="en-IN" dirty="0" smtClean="0"/>
              <a:t>Full Endorsement or Special</a:t>
            </a:r>
          </a:p>
          <a:p>
            <a:pPr marL="0" indent="0">
              <a:buNone/>
            </a:pPr>
            <a:r>
              <a:rPr lang="en-IN" dirty="0" smtClean="0"/>
              <a:t>Endorser sign on the back of the instrument by writing the name of the person to whom it is endorsed.</a:t>
            </a:r>
          </a:p>
          <a:p>
            <a:r>
              <a:rPr lang="en-IN" dirty="0" smtClean="0"/>
              <a:t>Restrictive Endorsement</a:t>
            </a:r>
          </a:p>
          <a:p>
            <a:pPr marL="0" indent="0">
              <a:buNone/>
            </a:pPr>
            <a:r>
              <a:rPr lang="en-IN" dirty="0" smtClean="0"/>
              <a:t>Endorser signing on the back of the instrument by restricting the further negotiation of the instrument.</a:t>
            </a:r>
          </a:p>
          <a:p>
            <a:pPr marL="0" indent="0">
              <a:buNone/>
            </a:pPr>
            <a:endParaRPr lang="en-IN" dirty="0"/>
          </a:p>
        </p:txBody>
      </p:sp>
      <p:pic>
        <p:nvPicPr>
          <p:cNvPr id="4" name="Content Placeholder 3"/>
          <p:cNvPicPr>
            <a:picLocks noChangeAspect="1"/>
          </p:cNvPicPr>
          <p:nvPr/>
        </p:nvPicPr>
        <p:blipFill rotWithShape="1">
          <a:blip r:embed="rId2">
            <a:extLst>
              <a:ext uri="{28A0092B-C50C-407E-A947-70E740481C1C}">
                <a14:useLocalDpi xmlns:a14="http://schemas.microsoft.com/office/drawing/2010/main" xmlns="" val="0"/>
              </a:ext>
            </a:extLst>
          </a:blip>
          <a:srcRect l="18441" t="57073" r="15930" b="6445"/>
          <a:stretch/>
        </p:blipFill>
        <p:spPr>
          <a:xfrm>
            <a:off x="9785" y="5479576"/>
            <a:ext cx="3302758" cy="1378424"/>
          </a:xfrm>
          <a:prstGeom prst="rect">
            <a:avLst/>
          </a:prstGeom>
        </p:spPr>
      </p:pic>
      <p:sp>
        <p:nvSpPr>
          <p:cNvPr id="5" name="TextBox 4"/>
          <p:cNvSpPr txBox="1"/>
          <p:nvPr/>
        </p:nvSpPr>
        <p:spPr>
          <a:xfrm>
            <a:off x="3507475" y="5911222"/>
            <a:ext cx="3539437" cy="646331"/>
          </a:xfrm>
          <a:prstGeom prst="rect">
            <a:avLst/>
          </a:prstGeom>
          <a:noFill/>
          <a:ln>
            <a:solidFill>
              <a:schemeClr val="tx1"/>
            </a:solidFill>
          </a:ln>
        </p:spPr>
        <p:txBody>
          <a:bodyPr wrap="square" rtlCol="0">
            <a:spAutoFit/>
          </a:bodyPr>
          <a:lstStyle/>
          <a:p>
            <a:r>
              <a:rPr lang="en-IN" dirty="0" smtClean="0"/>
              <a:t>Pay </a:t>
            </a:r>
            <a:r>
              <a:rPr lang="en-IN" dirty="0" err="1" smtClean="0"/>
              <a:t>Mr.X</a:t>
            </a:r>
            <a:r>
              <a:rPr lang="en-IN" dirty="0" smtClean="0"/>
              <a:t> or Order</a:t>
            </a:r>
          </a:p>
          <a:p>
            <a:r>
              <a:rPr lang="en-IN" dirty="0" smtClean="0"/>
              <a:t>(</a:t>
            </a:r>
            <a:r>
              <a:rPr lang="en-IN" dirty="0" err="1" smtClean="0"/>
              <a:t>Sd</a:t>
            </a:r>
            <a:r>
              <a:rPr lang="en-IN" dirty="0" smtClean="0"/>
              <a:t>) </a:t>
            </a:r>
            <a:r>
              <a:rPr lang="en-IN" dirty="0" err="1" smtClean="0"/>
              <a:t>Mr.y</a:t>
            </a:r>
            <a:endParaRPr lang="en-IN" dirty="0"/>
          </a:p>
        </p:txBody>
      </p:sp>
      <p:sp>
        <p:nvSpPr>
          <p:cNvPr id="6" name="TextBox 5"/>
          <p:cNvSpPr txBox="1"/>
          <p:nvPr/>
        </p:nvSpPr>
        <p:spPr>
          <a:xfrm>
            <a:off x="7506043" y="5911221"/>
            <a:ext cx="3539437" cy="646331"/>
          </a:xfrm>
          <a:prstGeom prst="rect">
            <a:avLst/>
          </a:prstGeom>
          <a:noFill/>
          <a:ln>
            <a:solidFill>
              <a:schemeClr val="tx1"/>
            </a:solidFill>
          </a:ln>
        </p:spPr>
        <p:txBody>
          <a:bodyPr wrap="square" rtlCol="0">
            <a:spAutoFit/>
          </a:bodyPr>
          <a:lstStyle/>
          <a:p>
            <a:r>
              <a:rPr lang="en-IN" dirty="0" smtClean="0"/>
              <a:t>Pay </a:t>
            </a:r>
            <a:r>
              <a:rPr lang="en-IN" dirty="0" err="1" smtClean="0"/>
              <a:t>Mr.X</a:t>
            </a:r>
            <a:r>
              <a:rPr lang="en-IN" dirty="0" smtClean="0"/>
              <a:t> only</a:t>
            </a:r>
          </a:p>
          <a:p>
            <a:r>
              <a:rPr lang="en-IN" dirty="0" smtClean="0"/>
              <a:t>(</a:t>
            </a:r>
            <a:r>
              <a:rPr lang="en-IN" dirty="0" err="1" smtClean="0"/>
              <a:t>Sd</a:t>
            </a:r>
            <a:r>
              <a:rPr lang="en-IN" dirty="0" smtClean="0"/>
              <a:t>) </a:t>
            </a:r>
            <a:r>
              <a:rPr lang="en-IN" dirty="0" err="1" smtClean="0"/>
              <a:t>Mr.y</a:t>
            </a:r>
            <a:endParaRPr lang="en-IN" dirty="0"/>
          </a:p>
        </p:txBody>
      </p:sp>
    </p:spTree>
    <p:extLst>
      <p:ext uri="{BB962C8B-B14F-4D97-AF65-F5344CB8AC3E}">
        <p14:creationId xmlns:p14="http://schemas.microsoft.com/office/powerpoint/2010/main" xmlns="" val="2554933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9278" y="168323"/>
            <a:ext cx="10198740" cy="5127008"/>
          </a:xfrm>
        </p:spPr>
        <p:txBody>
          <a:bodyPr>
            <a:normAutofit/>
          </a:bodyPr>
          <a:lstStyle/>
          <a:p>
            <a:r>
              <a:rPr lang="en-IN" b="1" dirty="0" smtClean="0"/>
              <a:t>Conditional Endorsement </a:t>
            </a:r>
            <a:r>
              <a:rPr lang="en-IN" dirty="0" smtClean="0"/>
              <a:t>: endorser signing on the back and he makes liability on the </a:t>
            </a:r>
            <a:r>
              <a:rPr lang="en-IN" sz="2400" dirty="0" smtClean="0"/>
              <a:t>instrument  and right of the endorsee to receive the payment of the instrument depends on happening of a specified event.</a:t>
            </a:r>
          </a:p>
          <a:p>
            <a:r>
              <a:rPr lang="en-IN" sz="2400" b="1" dirty="0" smtClean="0"/>
              <a:t>Facultative Endorsement </a:t>
            </a:r>
            <a:r>
              <a:rPr lang="en-IN" sz="2400" dirty="0" smtClean="0"/>
              <a:t>: the endorser signing on the back of the instrument after writing the name of the endorsee and waives or surrender his right to receive the notice of dishonour by adding words ‘notice of dishonour waived’.</a:t>
            </a:r>
          </a:p>
          <a:p>
            <a:r>
              <a:rPr lang="en-IN" sz="2400" b="1" dirty="0" smtClean="0"/>
              <a:t>San recourse endorsement </a:t>
            </a:r>
            <a:r>
              <a:rPr lang="en-IN" sz="2400" dirty="0" smtClean="0"/>
              <a:t>: type of endorsement in which endorser frees himself from any liability related to the endorsement.</a:t>
            </a:r>
            <a:endParaRPr lang="en-IN" sz="2400" dirty="0"/>
          </a:p>
        </p:txBody>
      </p:sp>
      <p:sp>
        <p:nvSpPr>
          <p:cNvPr id="4" name="TextBox 3"/>
          <p:cNvSpPr txBox="1"/>
          <p:nvPr/>
        </p:nvSpPr>
        <p:spPr>
          <a:xfrm>
            <a:off x="1264576" y="4107975"/>
            <a:ext cx="4135272" cy="1200329"/>
          </a:xfrm>
          <a:prstGeom prst="rect">
            <a:avLst/>
          </a:prstGeom>
          <a:noFill/>
          <a:ln>
            <a:solidFill>
              <a:schemeClr val="tx1"/>
            </a:solidFill>
          </a:ln>
        </p:spPr>
        <p:txBody>
          <a:bodyPr wrap="square" rtlCol="0">
            <a:spAutoFit/>
          </a:bodyPr>
          <a:lstStyle/>
          <a:p>
            <a:r>
              <a:rPr lang="en-IN" dirty="0" smtClean="0"/>
              <a:t>Pay </a:t>
            </a:r>
            <a:r>
              <a:rPr lang="en-IN" dirty="0" err="1" smtClean="0"/>
              <a:t>Mr.X</a:t>
            </a:r>
            <a:r>
              <a:rPr lang="en-IN" dirty="0" smtClean="0"/>
              <a:t> or Order on the arrival of </a:t>
            </a:r>
            <a:r>
              <a:rPr lang="en-IN" dirty="0" err="1" smtClean="0"/>
              <a:t>mr.w</a:t>
            </a:r>
            <a:r>
              <a:rPr lang="en-IN" dirty="0" smtClean="0"/>
              <a:t> at cochin port by 07 November 2011</a:t>
            </a:r>
          </a:p>
          <a:p>
            <a:r>
              <a:rPr lang="en-IN" dirty="0" smtClean="0"/>
              <a:t>(</a:t>
            </a:r>
            <a:r>
              <a:rPr lang="en-IN" dirty="0" err="1" smtClean="0"/>
              <a:t>Sd</a:t>
            </a:r>
            <a:r>
              <a:rPr lang="en-IN" dirty="0" smtClean="0"/>
              <a:t>) </a:t>
            </a:r>
            <a:r>
              <a:rPr lang="en-IN" dirty="0" err="1" smtClean="0"/>
              <a:t>Mr.y</a:t>
            </a:r>
            <a:endParaRPr lang="en-IN" dirty="0"/>
          </a:p>
        </p:txBody>
      </p:sp>
      <p:sp>
        <p:nvSpPr>
          <p:cNvPr id="5" name="TextBox 4"/>
          <p:cNvSpPr txBox="1"/>
          <p:nvPr/>
        </p:nvSpPr>
        <p:spPr>
          <a:xfrm>
            <a:off x="2292824" y="5599792"/>
            <a:ext cx="3539437" cy="923330"/>
          </a:xfrm>
          <a:prstGeom prst="rect">
            <a:avLst/>
          </a:prstGeom>
          <a:noFill/>
          <a:ln>
            <a:solidFill>
              <a:schemeClr val="tx1"/>
            </a:solidFill>
          </a:ln>
        </p:spPr>
        <p:txBody>
          <a:bodyPr wrap="square" rtlCol="0">
            <a:spAutoFit/>
          </a:bodyPr>
          <a:lstStyle/>
          <a:p>
            <a:r>
              <a:rPr lang="en-IN" dirty="0" smtClean="0"/>
              <a:t>Pay </a:t>
            </a:r>
            <a:r>
              <a:rPr lang="en-IN" dirty="0" err="1" smtClean="0"/>
              <a:t>Mr.X</a:t>
            </a:r>
            <a:r>
              <a:rPr lang="en-IN" dirty="0" smtClean="0"/>
              <a:t> or Order</a:t>
            </a:r>
          </a:p>
          <a:p>
            <a:r>
              <a:rPr lang="en-IN" dirty="0" smtClean="0"/>
              <a:t>Notice of Dishonour waived</a:t>
            </a:r>
          </a:p>
          <a:p>
            <a:r>
              <a:rPr lang="en-IN" dirty="0" smtClean="0"/>
              <a:t>(</a:t>
            </a:r>
            <a:r>
              <a:rPr lang="en-IN" dirty="0" err="1" smtClean="0"/>
              <a:t>Sd</a:t>
            </a:r>
            <a:r>
              <a:rPr lang="en-IN" dirty="0" smtClean="0"/>
              <a:t>) </a:t>
            </a:r>
            <a:r>
              <a:rPr lang="en-IN" dirty="0" err="1" smtClean="0"/>
              <a:t>Mr.y</a:t>
            </a:r>
            <a:endParaRPr lang="en-IN" dirty="0"/>
          </a:p>
        </p:txBody>
      </p:sp>
      <p:sp>
        <p:nvSpPr>
          <p:cNvPr id="6" name="TextBox 5"/>
          <p:cNvSpPr txBox="1"/>
          <p:nvPr/>
        </p:nvSpPr>
        <p:spPr>
          <a:xfrm>
            <a:off x="7197038" y="4953461"/>
            <a:ext cx="3539437" cy="923330"/>
          </a:xfrm>
          <a:prstGeom prst="rect">
            <a:avLst/>
          </a:prstGeom>
          <a:noFill/>
          <a:ln>
            <a:solidFill>
              <a:schemeClr val="tx1"/>
            </a:solidFill>
          </a:ln>
        </p:spPr>
        <p:txBody>
          <a:bodyPr wrap="square" rtlCol="0">
            <a:spAutoFit/>
          </a:bodyPr>
          <a:lstStyle/>
          <a:p>
            <a:r>
              <a:rPr lang="en-IN" dirty="0" smtClean="0"/>
              <a:t>Pay </a:t>
            </a:r>
            <a:r>
              <a:rPr lang="en-IN" dirty="0" err="1" smtClean="0"/>
              <a:t>Mr.X</a:t>
            </a:r>
            <a:r>
              <a:rPr lang="en-IN" dirty="0" smtClean="0"/>
              <a:t> or Order</a:t>
            </a:r>
          </a:p>
          <a:p>
            <a:r>
              <a:rPr lang="en-IN" dirty="0" smtClean="0"/>
              <a:t>Sans recourse</a:t>
            </a:r>
          </a:p>
          <a:p>
            <a:r>
              <a:rPr lang="en-IN" dirty="0" smtClean="0"/>
              <a:t>(</a:t>
            </a:r>
            <a:r>
              <a:rPr lang="en-IN" dirty="0" err="1" smtClean="0"/>
              <a:t>Sd</a:t>
            </a:r>
            <a:r>
              <a:rPr lang="en-IN" dirty="0" smtClean="0"/>
              <a:t>) </a:t>
            </a:r>
            <a:r>
              <a:rPr lang="en-IN" dirty="0" err="1" smtClean="0"/>
              <a:t>Mr.y</a:t>
            </a:r>
            <a:endParaRPr lang="en-IN" dirty="0"/>
          </a:p>
        </p:txBody>
      </p:sp>
    </p:spTree>
    <p:extLst>
      <p:ext uri="{BB962C8B-B14F-4D97-AF65-F5344CB8AC3E}">
        <p14:creationId xmlns:p14="http://schemas.microsoft.com/office/powerpoint/2010/main" xmlns="" val="33468529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5" name="Content Placeholder 4"/>
          <p:cNvSpPr>
            <a:spLocks noGrp="1"/>
          </p:cNvSpPr>
          <p:nvPr>
            <p:ph idx="1"/>
          </p:nvPr>
        </p:nvSpPr>
        <p:spPr/>
        <p:txBody>
          <a:bodyPr/>
          <a:lstStyle/>
          <a:p>
            <a:endParaRPr lang="en-IN"/>
          </a:p>
        </p:txBody>
      </p:sp>
    </p:spTree>
    <p:extLst>
      <p:ext uri="{BB962C8B-B14F-4D97-AF65-F5344CB8AC3E}">
        <p14:creationId xmlns:p14="http://schemas.microsoft.com/office/powerpoint/2010/main" xmlns="" val="4024015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094" y="1428443"/>
            <a:ext cx="8911687" cy="1280890"/>
          </a:xfrm>
        </p:spPr>
        <p:txBody>
          <a:bodyPr/>
          <a:lstStyle/>
          <a:p>
            <a:r>
              <a:rPr lang="en-IN" dirty="0" smtClean="0"/>
              <a:t>Bank &amp; Customer</a:t>
            </a:r>
            <a:endParaRPr lang="en-IN" dirty="0"/>
          </a:p>
        </p:txBody>
      </p:sp>
      <p:sp>
        <p:nvSpPr>
          <p:cNvPr id="3" name="Content Placeholder 2"/>
          <p:cNvSpPr>
            <a:spLocks noGrp="1"/>
          </p:cNvSpPr>
          <p:nvPr>
            <p:ph idx="1"/>
          </p:nvPr>
        </p:nvSpPr>
        <p:spPr>
          <a:xfrm>
            <a:off x="1932389" y="5541664"/>
            <a:ext cx="8915400" cy="1002225"/>
          </a:xfrm>
        </p:spPr>
        <p:txBody>
          <a:bodyPr/>
          <a:lstStyle/>
          <a:p>
            <a:r>
              <a:rPr lang="en-IN" sz="2000" b="1" dirty="0" smtClean="0"/>
              <a:t>Banker &amp; Customer Relationship – Nature of service provided by a banker</a:t>
            </a:r>
          </a:p>
          <a:p>
            <a:endParaRPr lang="en-IN" dirty="0"/>
          </a:p>
        </p:txBody>
      </p:sp>
      <p:graphicFrame>
        <p:nvGraphicFramePr>
          <p:cNvPr id="5" name="Diagram 4"/>
          <p:cNvGraphicFramePr/>
          <p:nvPr>
            <p:extLst>
              <p:ext uri="{D42A27DB-BD31-4B8C-83A1-F6EECF244321}">
                <p14:modId xmlns:p14="http://schemas.microsoft.com/office/powerpoint/2010/main" xmlns="" val="3505711698"/>
              </p:ext>
            </p:extLst>
          </p:nvPr>
        </p:nvGraphicFramePr>
        <p:xfrm>
          <a:off x="5238840" y="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39018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3072" y="250623"/>
            <a:ext cx="8911687" cy="753929"/>
          </a:xfrm>
        </p:spPr>
        <p:txBody>
          <a:bodyPr/>
          <a:lstStyle/>
          <a:p>
            <a:pPr algn="ctr"/>
            <a:r>
              <a:rPr lang="en-IN" b="1" dirty="0" smtClean="0"/>
              <a:t>Types of Relationships</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93462404"/>
              </p:ext>
            </p:extLst>
          </p:nvPr>
        </p:nvGraphicFramePr>
        <p:xfrm>
          <a:off x="1571223" y="1635617"/>
          <a:ext cx="9933390" cy="4971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99074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00B050"/>
                </a:solidFill>
              </a:rPr>
              <a:t>Debtor &amp; Creditor</a:t>
            </a:r>
            <a:endParaRPr lang="en-IN" b="1" dirty="0">
              <a:solidFill>
                <a:srgbClr val="00B05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39768106"/>
              </p:ext>
            </p:extLst>
          </p:nvPr>
        </p:nvGraphicFramePr>
        <p:xfrm>
          <a:off x="1223493" y="1468193"/>
          <a:ext cx="10281119" cy="5151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073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solidFill>
                  <a:srgbClr val="00B050"/>
                </a:solidFill>
              </a:rPr>
              <a:t>Creditor &amp; Debtor</a:t>
            </a:r>
            <a:endParaRPr lang="en-IN" b="1" dirty="0">
              <a:solidFill>
                <a:srgbClr val="00B05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378928973"/>
              </p:ext>
            </p:extLst>
          </p:nvPr>
        </p:nvGraphicFramePr>
        <p:xfrm>
          <a:off x="1223493" y="1468193"/>
          <a:ext cx="10281119" cy="5151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8119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Features </a:t>
            </a:r>
            <a:endParaRPr lang="en-IN" dirty="0"/>
          </a:p>
        </p:txBody>
      </p:sp>
      <p:sp>
        <p:nvSpPr>
          <p:cNvPr id="3" name="Content Placeholder 2"/>
          <p:cNvSpPr>
            <a:spLocks noGrp="1"/>
          </p:cNvSpPr>
          <p:nvPr>
            <p:ph idx="1"/>
          </p:nvPr>
        </p:nvSpPr>
        <p:spPr/>
        <p:txBody>
          <a:bodyPr>
            <a:normAutofit/>
          </a:bodyPr>
          <a:lstStyle/>
          <a:p>
            <a:r>
              <a:rPr lang="en-IN" sz="3600" dirty="0" smtClean="0"/>
              <a:t>Creditor must demand payment </a:t>
            </a:r>
          </a:p>
          <a:p>
            <a:r>
              <a:rPr lang="en-IN" sz="3600" dirty="0" smtClean="0"/>
              <a:t>Security of debt</a:t>
            </a:r>
          </a:p>
          <a:p>
            <a:r>
              <a:rPr lang="en-IN" sz="3600" dirty="0" smtClean="0"/>
              <a:t>Right to give directions</a:t>
            </a:r>
          </a:p>
          <a:p>
            <a:r>
              <a:rPr lang="en-IN" sz="3600" dirty="0" smtClean="0"/>
              <a:t>Closure of account </a:t>
            </a:r>
            <a:endParaRPr lang="en-IN" sz="3600" dirty="0"/>
          </a:p>
        </p:txBody>
      </p:sp>
    </p:spTree>
    <p:extLst>
      <p:ext uri="{BB962C8B-B14F-4D97-AF65-F5344CB8AC3E}">
        <p14:creationId xmlns:p14="http://schemas.microsoft.com/office/powerpoint/2010/main" xmlns="" val="4109761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483</TotalTime>
  <Words>1553</Words>
  <Application>Microsoft Office PowerPoint</Application>
  <PresentationFormat>Custom</PresentationFormat>
  <Paragraphs>226</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Wisp</vt:lpstr>
      <vt:lpstr>Banker &amp; Customer</vt:lpstr>
      <vt:lpstr>Banker </vt:lpstr>
      <vt:lpstr>Customer </vt:lpstr>
      <vt:lpstr>Relationship between Banker &amp; Customer</vt:lpstr>
      <vt:lpstr>Bank &amp; Customer</vt:lpstr>
      <vt:lpstr>Types of Relationships</vt:lpstr>
      <vt:lpstr>Debtor &amp; Creditor</vt:lpstr>
      <vt:lpstr>Creditor &amp; Debtor</vt:lpstr>
      <vt:lpstr>Features </vt:lpstr>
      <vt:lpstr>Bailee and Bailor</vt:lpstr>
      <vt:lpstr>Trustee and Beneficiary</vt:lpstr>
      <vt:lpstr>Agent &amp; Principal</vt:lpstr>
      <vt:lpstr>Lessor and Lessee</vt:lpstr>
      <vt:lpstr>Special Relationships </vt:lpstr>
      <vt:lpstr>Bankers right of general lien</vt:lpstr>
      <vt:lpstr>Particular lien / Special Lien</vt:lpstr>
      <vt:lpstr>General lien</vt:lpstr>
      <vt:lpstr>Bank cannot exercise the right of lien</vt:lpstr>
      <vt:lpstr>Rights cont.….</vt:lpstr>
      <vt:lpstr>Banker and Garnishee order</vt:lpstr>
      <vt:lpstr>Types of bank account </vt:lpstr>
      <vt:lpstr>Current Deposit or Running Account</vt:lpstr>
      <vt:lpstr>Savings Account</vt:lpstr>
      <vt:lpstr>Fixed Deposit</vt:lpstr>
      <vt:lpstr>Recurring Deposit</vt:lpstr>
      <vt:lpstr>Certificate of Deposit</vt:lpstr>
      <vt:lpstr>NRI Accounts</vt:lpstr>
      <vt:lpstr>Cheque </vt:lpstr>
      <vt:lpstr>Slide 29</vt:lpstr>
      <vt:lpstr>Features </vt:lpstr>
      <vt:lpstr>Parties </vt:lpstr>
      <vt:lpstr>Kinds of Cheques</vt:lpstr>
      <vt:lpstr>Dishonour of cheque</vt:lpstr>
      <vt:lpstr>Crossing of cheque</vt:lpstr>
      <vt:lpstr>General crossing</vt:lpstr>
      <vt:lpstr>Slide 36</vt:lpstr>
      <vt:lpstr>Special Crossing</vt:lpstr>
      <vt:lpstr>Opening of crossing</vt:lpstr>
      <vt:lpstr>Endorsement </vt:lpstr>
      <vt:lpstr>Kinds of endorsement</vt:lpstr>
      <vt:lpstr>Slide 41</vt:lpstr>
      <vt:lpstr>Slide 42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Banker &amp; Customer</dc:title>
  <dc:creator>SONY</dc:creator>
  <cp:lastModifiedBy>USER</cp:lastModifiedBy>
  <cp:revision>39</cp:revision>
  <dcterms:created xsi:type="dcterms:W3CDTF">2017-10-27T06:21:33Z</dcterms:created>
  <dcterms:modified xsi:type="dcterms:W3CDTF">2019-07-08T08:08:24Z</dcterms:modified>
</cp:coreProperties>
</file>