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Default Extension="mp4" ContentType="video/mp4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2"/>
  </p:sldMasterIdLst>
  <p:notesMasterIdLst>
    <p:notesMasterId r:id="rId76"/>
  </p:notesMasterIdLst>
  <p:handoutMasterIdLst>
    <p:handoutMasterId r:id="rId77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1" r:id="rId37"/>
    <p:sldId id="294" r:id="rId38"/>
    <p:sldId id="299" r:id="rId39"/>
    <p:sldId id="293" r:id="rId40"/>
    <p:sldId id="295" r:id="rId41"/>
    <p:sldId id="297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2" r:id="rId54"/>
    <p:sldId id="313" r:id="rId55"/>
    <p:sldId id="311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30" r:id="rId69"/>
    <p:sldId id="326" r:id="rId70"/>
    <p:sldId id="327" r:id="rId71"/>
    <p:sldId id="328" r:id="rId72"/>
    <p:sldId id="329" r:id="rId73"/>
    <p:sldId id="331" r:id="rId74"/>
    <p:sldId id="332" r:id="rId75"/>
  </p:sldIdLst>
  <p:sldSz cx="12188825" cy="6858000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00" autoAdjust="0"/>
    <p:restoredTop sz="86470" autoAdjust="0"/>
  </p:normalViewPr>
  <p:slideViewPr>
    <p:cSldViewPr showGuides="1">
      <p:cViewPr varScale="1">
        <p:scale>
          <a:sx n="43" d="100"/>
          <a:sy n="43" d="100"/>
        </p:scale>
        <p:origin x="-948" y="-108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5FEE3-85B1-4AB8-9FA4-893370481C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90CE123-F371-4190-ACE4-F80FC83FCC53}">
      <dgm:prSet phldrT="[Text]"/>
      <dgm:spPr/>
      <dgm:t>
        <a:bodyPr/>
        <a:lstStyle/>
        <a:p>
          <a:r>
            <a:rPr lang="en-IN" dirty="0" smtClean="0"/>
            <a:t>Executive committee</a:t>
          </a:r>
          <a:endParaRPr lang="en-IN" dirty="0"/>
        </a:p>
      </dgm:t>
    </dgm:pt>
    <dgm:pt modelId="{1F144AE7-964B-4957-B112-EC1FE1CA9292}" type="parTrans" cxnId="{41919E80-3B06-4A22-9E42-1D642AC57513}">
      <dgm:prSet/>
      <dgm:spPr/>
      <dgm:t>
        <a:bodyPr/>
        <a:lstStyle/>
        <a:p>
          <a:endParaRPr lang="en-IN"/>
        </a:p>
      </dgm:t>
    </dgm:pt>
    <dgm:pt modelId="{97FB8281-7EB7-4775-B57A-CD7AFC7171DC}" type="sibTrans" cxnId="{41919E80-3B06-4A22-9E42-1D642AC57513}">
      <dgm:prSet/>
      <dgm:spPr/>
      <dgm:t>
        <a:bodyPr/>
        <a:lstStyle/>
        <a:p>
          <a:endParaRPr lang="en-IN"/>
        </a:p>
      </dgm:t>
    </dgm:pt>
    <dgm:pt modelId="{D5B0E31A-68AB-4EC4-8820-22957EC550DB}">
      <dgm:prSet phldrT="[Text]"/>
      <dgm:spPr/>
      <dgm:t>
        <a:bodyPr/>
        <a:lstStyle/>
        <a:p>
          <a:r>
            <a:rPr lang="en-IN" dirty="0" smtClean="0"/>
            <a:t>Circle leaders</a:t>
          </a:r>
          <a:endParaRPr lang="en-IN" dirty="0"/>
        </a:p>
      </dgm:t>
    </dgm:pt>
    <dgm:pt modelId="{84723763-953B-4D99-AA15-B964438FB3BA}" type="parTrans" cxnId="{6C664B75-B5CC-42E9-B193-7E38E2B17679}">
      <dgm:prSet/>
      <dgm:spPr/>
      <dgm:t>
        <a:bodyPr/>
        <a:lstStyle/>
        <a:p>
          <a:endParaRPr lang="en-IN"/>
        </a:p>
      </dgm:t>
    </dgm:pt>
    <dgm:pt modelId="{F821A59E-6FEE-425F-99BA-5D19C96C4322}" type="sibTrans" cxnId="{6C664B75-B5CC-42E9-B193-7E38E2B17679}">
      <dgm:prSet/>
      <dgm:spPr/>
      <dgm:t>
        <a:bodyPr/>
        <a:lstStyle/>
        <a:p>
          <a:endParaRPr lang="en-IN"/>
        </a:p>
      </dgm:t>
    </dgm:pt>
    <dgm:pt modelId="{5DE35520-7F47-43E0-82B9-B6F0E562A2FC}">
      <dgm:prSet phldrT="[Text]"/>
      <dgm:spPr/>
      <dgm:t>
        <a:bodyPr/>
        <a:lstStyle/>
        <a:p>
          <a:r>
            <a:rPr lang="en-IN" dirty="0" smtClean="0"/>
            <a:t>Members</a:t>
          </a:r>
          <a:endParaRPr lang="en-IN" dirty="0"/>
        </a:p>
      </dgm:t>
    </dgm:pt>
    <dgm:pt modelId="{D76ACD77-76DA-46D7-97D2-9EC16048F6DE}" type="parTrans" cxnId="{4B0A20F8-347C-4C06-8DA4-FCBF00D1DF47}">
      <dgm:prSet/>
      <dgm:spPr/>
      <dgm:t>
        <a:bodyPr/>
        <a:lstStyle/>
        <a:p>
          <a:endParaRPr lang="en-IN"/>
        </a:p>
      </dgm:t>
    </dgm:pt>
    <dgm:pt modelId="{97E44558-1FDF-4AE6-942A-691216A7FF3D}" type="sibTrans" cxnId="{4B0A20F8-347C-4C06-8DA4-FCBF00D1DF47}">
      <dgm:prSet/>
      <dgm:spPr/>
      <dgm:t>
        <a:bodyPr/>
        <a:lstStyle/>
        <a:p>
          <a:endParaRPr lang="en-IN"/>
        </a:p>
      </dgm:t>
    </dgm:pt>
    <dgm:pt modelId="{3FF2CD0C-7021-414C-B6D7-08322DA4D7E0}">
      <dgm:prSet/>
      <dgm:spPr/>
      <dgm:t>
        <a:bodyPr/>
        <a:lstStyle/>
        <a:p>
          <a:r>
            <a:rPr lang="en-IN" dirty="0" smtClean="0"/>
            <a:t>Steering committee</a:t>
          </a:r>
          <a:endParaRPr lang="en-IN" dirty="0"/>
        </a:p>
      </dgm:t>
    </dgm:pt>
    <dgm:pt modelId="{8983B89C-E199-41CF-BD20-D13DE0FCCDE0}" type="parTrans" cxnId="{4DD99620-9CA0-4AA0-8AD1-ACE5581B9349}">
      <dgm:prSet/>
      <dgm:spPr/>
      <dgm:t>
        <a:bodyPr/>
        <a:lstStyle/>
        <a:p>
          <a:endParaRPr lang="en-IN"/>
        </a:p>
      </dgm:t>
    </dgm:pt>
    <dgm:pt modelId="{8E428A50-01D4-4ED6-A3E8-CBBF155E7618}" type="sibTrans" cxnId="{4DD99620-9CA0-4AA0-8AD1-ACE5581B9349}">
      <dgm:prSet/>
      <dgm:spPr/>
      <dgm:t>
        <a:bodyPr/>
        <a:lstStyle/>
        <a:p>
          <a:endParaRPr lang="en-IN"/>
        </a:p>
      </dgm:t>
    </dgm:pt>
    <dgm:pt modelId="{9A2C83A6-EA4B-4FB1-9522-B74430EC4668}">
      <dgm:prSet/>
      <dgm:spPr/>
      <dgm:t>
        <a:bodyPr/>
        <a:lstStyle/>
        <a:p>
          <a:r>
            <a:rPr lang="en-IN" dirty="0" smtClean="0"/>
            <a:t>Coordinators</a:t>
          </a:r>
          <a:endParaRPr lang="en-IN" dirty="0"/>
        </a:p>
      </dgm:t>
    </dgm:pt>
    <dgm:pt modelId="{EA666C3D-2969-4B8A-A95D-720272849580}" type="parTrans" cxnId="{AB5CB444-45C1-45FE-AF0E-7F79C1F59A5D}">
      <dgm:prSet/>
      <dgm:spPr/>
      <dgm:t>
        <a:bodyPr/>
        <a:lstStyle/>
        <a:p>
          <a:endParaRPr lang="en-IN"/>
        </a:p>
      </dgm:t>
    </dgm:pt>
    <dgm:pt modelId="{7B2B578D-B557-4786-8417-9BB68B8BC8B3}" type="sibTrans" cxnId="{AB5CB444-45C1-45FE-AF0E-7F79C1F59A5D}">
      <dgm:prSet/>
      <dgm:spPr/>
      <dgm:t>
        <a:bodyPr/>
        <a:lstStyle/>
        <a:p>
          <a:endParaRPr lang="en-IN"/>
        </a:p>
      </dgm:t>
    </dgm:pt>
    <dgm:pt modelId="{B4D25085-87AF-4F32-A1AD-42E117798AD4}">
      <dgm:prSet/>
      <dgm:spPr/>
      <dgm:t>
        <a:bodyPr/>
        <a:lstStyle/>
        <a:p>
          <a:r>
            <a:rPr lang="en-IN" dirty="0" smtClean="0"/>
            <a:t>Facilitator</a:t>
          </a:r>
          <a:endParaRPr lang="en-IN" dirty="0"/>
        </a:p>
      </dgm:t>
    </dgm:pt>
    <dgm:pt modelId="{321959BA-7389-495C-AC72-452A2E6BC3BC}" type="parTrans" cxnId="{3328930B-496B-40E7-BE95-16AEF218792D}">
      <dgm:prSet/>
      <dgm:spPr/>
      <dgm:t>
        <a:bodyPr/>
        <a:lstStyle/>
        <a:p>
          <a:endParaRPr lang="en-IN"/>
        </a:p>
      </dgm:t>
    </dgm:pt>
    <dgm:pt modelId="{BD4FC7C5-F9DE-44F9-AD75-81CCE26EF52C}" type="sibTrans" cxnId="{3328930B-496B-40E7-BE95-16AEF218792D}">
      <dgm:prSet/>
      <dgm:spPr/>
      <dgm:t>
        <a:bodyPr/>
        <a:lstStyle/>
        <a:p>
          <a:endParaRPr lang="en-IN"/>
        </a:p>
      </dgm:t>
    </dgm:pt>
    <dgm:pt modelId="{11CD30DE-90A4-4B58-8276-A658ABE1353B}" type="pres">
      <dgm:prSet presAssocID="{00E5FEE3-85B1-4AB8-9FA4-893370481C49}" presName="Name0" presStyleCnt="0">
        <dgm:presLayoutVars>
          <dgm:dir/>
          <dgm:animLvl val="lvl"/>
          <dgm:resizeHandles val="exact"/>
        </dgm:presLayoutVars>
      </dgm:prSet>
      <dgm:spPr/>
    </dgm:pt>
    <dgm:pt modelId="{4CC1E148-3271-48D7-A6FC-9F26363F1C05}" type="pres">
      <dgm:prSet presAssocID="{690CE123-F371-4190-ACE4-F80FC83FCC53}" presName="Name8" presStyleCnt="0"/>
      <dgm:spPr/>
    </dgm:pt>
    <dgm:pt modelId="{496FDC7D-91CA-4D6D-A4B9-827E675EB7C7}" type="pres">
      <dgm:prSet presAssocID="{690CE123-F371-4190-ACE4-F80FC83FCC53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B080F4-6138-4722-B798-3E375D89A505}" type="pres">
      <dgm:prSet presAssocID="{690CE123-F371-4190-ACE4-F80FC83FCC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D4CF2D-3DED-43D7-B0D3-82ACCB3D6C55}" type="pres">
      <dgm:prSet presAssocID="{3FF2CD0C-7021-414C-B6D7-08322DA4D7E0}" presName="Name8" presStyleCnt="0"/>
      <dgm:spPr/>
    </dgm:pt>
    <dgm:pt modelId="{93B18318-CBCC-49EA-8B52-7FD0CBBAE3AE}" type="pres">
      <dgm:prSet presAssocID="{3FF2CD0C-7021-414C-B6D7-08322DA4D7E0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5E06B4F-BA9A-4A0D-88C6-7418CFECB036}" type="pres">
      <dgm:prSet presAssocID="{3FF2CD0C-7021-414C-B6D7-08322DA4D7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AEC6898-52E4-492A-A79E-860801ED70AB}" type="pres">
      <dgm:prSet presAssocID="{9A2C83A6-EA4B-4FB1-9522-B74430EC4668}" presName="Name8" presStyleCnt="0"/>
      <dgm:spPr/>
    </dgm:pt>
    <dgm:pt modelId="{9F1E6A36-8184-4DE8-8888-5D2AF7E7B78A}" type="pres">
      <dgm:prSet presAssocID="{9A2C83A6-EA4B-4FB1-9522-B74430EC4668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CEF034-BA89-4727-98CC-22E1A94E5430}" type="pres">
      <dgm:prSet presAssocID="{9A2C83A6-EA4B-4FB1-9522-B74430EC46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7A7C82-ABC5-4074-80A6-5EB48C926886}" type="pres">
      <dgm:prSet presAssocID="{B4D25085-87AF-4F32-A1AD-42E117798AD4}" presName="Name8" presStyleCnt="0"/>
      <dgm:spPr/>
    </dgm:pt>
    <dgm:pt modelId="{76453A7C-914D-4618-B496-B01E8517F7D8}" type="pres">
      <dgm:prSet presAssocID="{B4D25085-87AF-4F32-A1AD-42E117798AD4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F006BD2-2EE9-4AA2-B80E-0BB45A8932AF}" type="pres">
      <dgm:prSet presAssocID="{B4D25085-87AF-4F32-A1AD-42E117798AD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E15794-4B83-43FE-A2F7-4025064CA91E}" type="pres">
      <dgm:prSet presAssocID="{D5B0E31A-68AB-4EC4-8820-22957EC550DB}" presName="Name8" presStyleCnt="0"/>
      <dgm:spPr/>
    </dgm:pt>
    <dgm:pt modelId="{24B45855-B04E-4AA5-8A17-B9AF282F24AC}" type="pres">
      <dgm:prSet presAssocID="{D5B0E31A-68AB-4EC4-8820-22957EC550DB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84FBDE-6C1B-4B6F-AF56-09B9A08D5BD0}" type="pres">
      <dgm:prSet presAssocID="{D5B0E31A-68AB-4EC4-8820-22957EC550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ECE445-D39B-4796-94CD-935FBACCDA8E}" type="pres">
      <dgm:prSet presAssocID="{5DE35520-7F47-43E0-82B9-B6F0E562A2FC}" presName="Name8" presStyleCnt="0"/>
      <dgm:spPr/>
    </dgm:pt>
    <dgm:pt modelId="{AB50B3BD-FBD5-4572-ACDD-C06FB81B2485}" type="pres">
      <dgm:prSet presAssocID="{5DE35520-7F47-43E0-82B9-B6F0E562A2FC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C5AB0A3-C3F1-4A91-A1AF-CAD4DDE426DC}" type="pres">
      <dgm:prSet presAssocID="{5DE35520-7F47-43E0-82B9-B6F0E562A2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C664B75-B5CC-42E9-B193-7E38E2B17679}" srcId="{00E5FEE3-85B1-4AB8-9FA4-893370481C49}" destId="{D5B0E31A-68AB-4EC4-8820-22957EC550DB}" srcOrd="4" destOrd="0" parTransId="{84723763-953B-4D99-AA15-B964438FB3BA}" sibTransId="{F821A59E-6FEE-425F-99BA-5D19C96C4322}"/>
    <dgm:cxn modelId="{4A855469-57D0-4FCF-8A97-250D8991FBDF}" type="presOf" srcId="{00E5FEE3-85B1-4AB8-9FA4-893370481C49}" destId="{11CD30DE-90A4-4B58-8276-A658ABE1353B}" srcOrd="0" destOrd="0" presId="urn:microsoft.com/office/officeart/2005/8/layout/pyramid1"/>
    <dgm:cxn modelId="{E4D2A4D4-16AD-4FAD-8411-8D9942EEB86F}" type="presOf" srcId="{B4D25085-87AF-4F32-A1AD-42E117798AD4}" destId="{76453A7C-914D-4618-B496-B01E8517F7D8}" srcOrd="0" destOrd="0" presId="urn:microsoft.com/office/officeart/2005/8/layout/pyramid1"/>
    <dgm:cxn modelId="{95E968E6-4A90-4594-91E4-29CA18A1D913}" type="presOf" srcId="{9A2C83A6-EA4B-4FB1-9522-B74430EC4668}" destId="{9F1E6A36-8184-4DE8-8888-5D2AF7E7B78A}" srcOrd="0" destOrd="0" presId="urn:microsoft.com/office/officeart/2005/8/layout/pyramid1"/>
    <dgm:cxn modelId="{B15F3CA4-1CE8-470F-A679-6E8FFD2801BC}" type="presOf" srcId="{5DE35520-7F47-43E0-82B9-B6F0E562A2FC}" destId="{AC5AB0A3-C3F1-4A91-A1AF-CAD4DDE426DC}" srcOrd="1" destOrd="0" presId="urn:microsoft.com/office/officeart/2005/8/layout/pyramid1"/>
    <dgm:cxn modelId="{FFBEDA0F-3223-4EA7-828C-8BA8189EF5A8}" type="presOf" srcId="{5DE35520-7F47-43E0-82B9-B6F0E562A2FC}" destId="{AB50B3BD-FBD5-4572-ACDD-C06FB81B2485}" srcOrd="0" destOrd="0" presId="urn:microsoft.com/office/officeart/2005/8/layout/pyramid1"/>
    <dgm:cxn modelId="{E93D3C07-2D68-46ED-A721-CEB33CDDE3D9}" type="presOf" srcId="{D5B0E31A-68AB-4EC4-8820-22957EC550DB}" destId="{F784FBDE-6C1B-4B6F-AF56-09B9A08D5BD0}" srcOrd="1" destOrd="0" presId="urn:microsoft.com/office/officeart/2005/8/layout/pyramid1"/>
    <dgm:cxn modelId="{4B0A20F8-347C-4C06-8DA4-FCBF00D1DF47}" srcId="{00E5FEE3-85B1-4AB8-9FA4-893370481C49}" destId="{5DE35520-7F47-43E0-82B9-B6F0E562A2FC}" srcOrd="5" destOrd="0" parTransId="{D76ACD77-76DA-46D7-97D2-9EC16048F6DE}" sibTransId="{97E44558-1FDF-4AE6-942A-691216A7FF3D}"/>
    <dgm:cxn modelId="{3328930B-496B-40E7-BE95-16AEF218792D}" srcId="{00E5FEE3-85B1-4AB8-9FA4-893370481C49}" destId="{B4D25085-87AF-4F32-A1AD-42E117798AD4}" srcOrd="3" destOrd="0" parTransId="{321959BA-7389-495C-AC72-452A2E6BC3BC}" sibTransId="{BD4FC7C5-F9DE-44F9-AD75-81CCE26EF52C}"/>
    <dgm:cxn modelId="{AB5CB444-45C1-45FE-AF0E-7F79C1F59A5D}" srcId="{00E5FEE3-85B1-4AB8-9FA4-893370481C49}" destId="{9A2C83A6-EA4B-4FB1-9522-B74430EC4668}" srcOrd="2" destOrd="0" parTransId="{EA666C3D-2969-4B8A-A95D-720272849580}" sibTransId="{7B2B578D-B557-4786-8417-9BB68B8BC8B3}"/>
    <dgm:cxn modelId="{35A592CB-D36E-473D-9FB1-551D983F9223}" type="presOf" srcId="{3FF2CD0C-7021-414C-B6D7-08322DA4D7E0}" destId="{93B18318-CBCC-49EA-8B52-7FD0CBBAE3AE}" srcOrd="0" destOrd="0" presId="urn:microsoft.com/office/officeart/2005/8/layout/pyramid1"/>
    <dgm:cxn modelId="{DA0683A5-B0A1-4889-8337-54020D9AE014}" type="presOf" srcId="{D5B0E31A-68AB-4EC4-8820-22957EC550DB}" destId="{24B45855-B04E-4AA5-8A17-B9AF282F24AC}" srcOrd="0" destOrd="0" presId="urn:microsoft.com/office/officeart/2005/8/layout/pyramid1"/>
    <dgm:cxn modelId="{4DD99620-9CA0-4AA0-8AD1-ACE5581B9349}" srcId="{00E5FEE3-85B1-4AB8-9FA4-893370481C49}" destId="{3FF2CD0C-7021-414C-B6D7-08322DA4D7E0}" srcOrd="1" destOrd="0" parTransId="{8983B89C-E199-41CF-BD20-D13DE0FCCDE0}" sibTransId="{8E428A50-01D4-4ED6-A3E8-CBBF155E7618}"/>
    <dgm:cxn modelId="{41919E80-3B06-4A22-9E42-1D642AC57513}" srcId="{00E5FEE3-85B1-4AB8-9FA4-893370481C49}" destId="{690CE123-F371-4190-ACE4-F80FC83FCC53}" srcOrd="0" destOrd="0" parTransId="{1F144AE7-964B-4957-B112-EC1FE1CA9292}" sibTransId="{97FB8281-7EB7-4775-B57A-CD7AFC7171DC}"/>
    <dgm:cxn modelId="{35EC54CB-7C44-4143-BA8B-443E25A4CC20}" type="presOf" srcId="{B4D25085-87AF-4F32-A1AD-42E117798AD4}" destId="{AF006BD2-2EE9-4AA2-B80E-0BB45A8932AF}" srcOrd="1" destOrd="0" presId="urn:microsoft.com/office/officeart/2005/8/layout/pyramid1"/>
    <dgm:cxn modelId="{FBBE4DBE-ECF0-4735-9BEA-30A89C3389E4}" type="presOf" srcId="{3FF2CD0C-7021-414C-B6D7-08322DA4D7E0}" destId="{45E06B4F-BA9A-4A0D-88C6-7418CFECB036}" srcOrd="1" destOrd="0" presId="urn:microsoft.com/office/officeart/2005/8/layout/pyramid1"/>
    <dgm:cxn modelId="{F05F9A23-34DB-42E5-BC05-A0839EF5BCD0}" type="presOf" srcId="{690CE123-F371-4190-ACE4-F80FC83FCC53}" destId="{496FDC7D-91CA-4D6D-A4B9-827E675EB7C7}" srcOrd="0" destOrd="0" presId="urn:microsoft.com/office/officeart/2005/8/layout/pyramid1"/>
    <dgm:cxn modelId="{A999FDA4-CD68-4339-BCC6-17E1C0273C12}" type="presOf" srcId="{690CE123-F371-4190-ACE4-F80FC83FCC53}" destId="{5AB080F4-6138-4722-B798-3E375D89A505}" srcOrd="1" destOrd="0" presId="urn:microsoft.com/office/officeart/2005/8/layout/pyramid1"/>
    <dgm:cxn modelId="{FB79E178-2695-4CC0-9922-D34D022EE4DF}" type="presOf" srcId="{9A2C83A6-EA4B-4FB1-9522-B74430EC4668}" destId="{2ECEF034-BA89-4727-98CC-22E1A94E5430}" srcOrd="1" destOrd="0" presId="urn:microsoft.com/office/officeart/2005/8/layout/pyramid1"/>
    <dgm:cxn modelId="{9F1AB550-BFB8-4D7A-8A7B-829A06B3E87B}" type="presParOf" srcId="{11CD30DE-90A4-4B58-8276-A658ABE1353B}" destId="{4CC1E148-3271-48D7-A6FC-9F26363F1C05}" srcOrd="0" destOrd="0" presId="urn:microsoft.com/office/officeart/2005/8/layout/pyramid1"/>
    <dgm:cxn modelId="{53822847-7A8B-42D4-AC51-BF83D3FB8316}" type="presParOf" srcId="{4CC1E148-3271-48D7-A6FC-9F26363F1C05}" destId="{496FDC7D-91CA-4D6D-A4B9-827E675EB7C7}" srcOrd="0" destOrd="0" presId="urn:microsoft.com/office/officeart/2005/8/layout/pyramid1"/>
    <dgm:cxn modelId="{450D69F5-94CA-4DB4-9F3D-62B34B394E6E}" type="presParOf" srcId="{4CC1E148-3271-48D7-A6FC-9F26363F1C05}" destId="{5AB080F4-6138-4722-B798-3E375D89A505}" srcOrd="1" destOrd="0" presId="urn:microsoft.com/office/officeart/2005/8/layout/pyramid1"/>
    <dgm:cxn modelId="{CEBC9CF5-C569-4044-8F26-BF7DC0092637}" type="presParOf" srcId="{11CD30DE-90A4-4B58-8276-A658ABE1353B}" destId="{D0D4CF2D-3DED-43D7-B0D3-82ACCB3D6C55}" srcOrd="1" destOrd="0" presId="urn:microsoft.com/office/officeart/2005/8/layout/pyramid1"/>
    <dgm:cxn modelId="{064A2E47-99D8-41BB-9BF4-B7501EAD75E0}" type="presParOf" srcId="{D0D4CF2D-3DED-43D7-B0D3-82ACCB3D6C55}" destId="{93B18318-CBCC-49EA-8B52-7FD0CBBAE3AE}" srcOrd="0" destOrd="0" presId="urn:microsoft.com/office/officeart/2005/8/layout/pyramid1"/>
    <dgm:cxn modelId="{4BCB963F-6784-48A0-ACAE-3E1AD5D26070}" type="presParOf" srcId="{D0D4CF2D-3DED-43D7-B0D3-82ACCB3D6C55}" destId="{45E06B4F-BA9A-4A0D-88C6-7418CFECB036}" srcOrd="1" destOrd="0" presId="urn:microsoft.com/office/officeart/2005/8/layout/pyramid1"/>
    <dgm:cxn modelId="{0996C7B2-36A6-4A74-A23A-33D618A01697}" type="presParOf" srcId="{11CD30DE-90A4-4B58-8276-A658ABE1353B}" destId="{BAEC6898-52E4-492A-A79E-860801ED70AB}" srcOrd="2" destOrd="0" presId="urn:microsoft.com/office/officeart/2005/8/layout/pyramid1"/>
    <dgm:cxn modelId="{9D860DFE-3266-44A7-92DA-9FF11A40D8C1}" type="presParOf" srcId="{BAEC6898-52E4-492A-A79E-860801ED70AB}" destId="{9F1E6A36-8184-4DE8-8888-5D2AF7E7B78A}" srcOrd="0" destOrd="0" presId="urn:microsoft.com/office/officeart/2005/8/layout/pyramid1"/>
    <dgm:cxn modelId="{58B8F4F1-6C36-43BF-B756-273F23A3084B}" type="presParOf" srcId="{BAEC6898-52E4-492A-A79E-860801ED70AB}" destId="{2ECEF034-BA89-4727-98CC-22E1A94E5430}" srcOrd="1" destOrd="0" presId="urn:microsoft.com/office/officeart/2005/8/layout/pyramid1"/>
    <dgm:cxn modelId="{FB0510E8-B093-4887-93B0-36FD30E9F066}" type="presParOf" srcId="{11CD30DE-90A4-4B58-8276-A658ABE1353B}" destId="{F47A7C82-ABC5-4074-80A6-5EB48C926886}" srcOrd="3" destOrd="0" presId="urn:microsoft.com/office/officeart/2005/8/layout/pyramid1"/>
    <dgm:cxn modelId="{0E50D2BA-E14A-475A-9E98-174DBF312B4A}" type="presParOf" srcId="{F47A7C82-ABC5-4074-80A6-5EB48C926886}" destId="{76453A7C-914D-4618-B496-B01E8517F7D8}" srcOrd="0" destOrd="0" presId="urn:microsoft.com/office/officeart/2005/8/layout/pyramid1"/>
    <dgm:cxn modelId="{215784BE-ED58-4357-846C-925BF71DE8C0}" type="presParOf" srcId="{F47A7C82-ABC5-4074-80A6-5EB48C926886}" destId="{AF006BD2-2EE9-4AA2-B80E-0BB45A8932AF}" srcOrd="1" destOrd="0" presId="urn:microsoft.com/office/officeart/2005/8/layout/pyramid1"/>
    <dgm:cxn modelId="{E429A901-04E5-4786-A2EA-E7022D155050}" type="presParOf" srcId="{11CD30DE-90A4-4B58-8276-A658ABE1353B}" destId="{92E15794-4B83-43FE-A2F7-4025064CA91E}" srcOrd="4" destOrd="0" presId="urn:microsoft.com/office/officeart/2005/8/layout/pyramid1"/>
    <dgm:cxn modelId="{CC38E73D-666C-4AC7-8431-251625448CC8}" type="presParOf" srcId="{92E15794-4B83-43FE-A2F7-4025064CA91E}" destId="{24B45855-B04E-4AA5-8A17-B9AF282F24AC}" srcOrd="0" destOrd="0" presId="urn:microsoft.com/office/officeart/2005/8/layout/pyramid1"/>
    <dgm:cxn modelId="{4EEFDA8D-D984-4C5F-95D2-BA69B0AFED41}" type="presParOf" srcId="{92E15794-4B83-43FE-A2F7-4025064CA91E}" destId="{F784FBDE-6C1B-4B6F-AF56-09B9A08D5BD0}" srcOrd="1" destOrd="0" presId="urn:microsoft.com/office/officeart/2005/8/layout/pyramid1"/>
    <dgm:cxn modelId="{8996CD73-FDCF-4AA4-B716-91400D4AC7F8}" type="presParOf" srcId="{11CD30DE-90A4-4B58-8276-A658ABE1353B}" destId="{05ECE445-D39B-4796-94CD-935FBACCDA8E}" srcOrd="5" destOrd="0" presId="urn:microsoft.com/office/officeart/2005/8/layout/pyramid1"/>
    <dgm:cxn modelId="{9000B4E8-D7C2-41BB-AF0A-CBE3645C70F9}" type="presParOf" srcId="{05ECE445-D39B-4796-94CD-935FBACCDA8E}" destId="{AB50B3BD-FBD5-4572-ACDD-C06FB81B2485}" srcOrd="0" destOrd="0" presId="urn:microsoft.com/office/officeart/2005/8/layout/pyramid1"/>
    <dgm:cxn modelId="{0CB241C1-3F02-466F-B6DF-D8D69EBC519C}" type="presParOf" srcId="{05ECE445-D39B-4796-94CD-935FBACCDA8E}" destId="{AC5AB0A3-C3F1-4A91-A1AF-CAD4DDE426D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E5FEE3-85B1-4AB8-9FA4-893370481C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90CE123-F371-4190-ACE4-F80FC83FCC53}">
      <dgm:prSet phldrT="[Text]"/>
      <dgm:spPr/>
      <dgm:t>
        <a:bodyPr/>
        <a:lstStyle/>
        <a:p>
          <a:r>
            <a:rPr lang="en-IN" dirty="0" smtClean="0"/>
            <a:t>Executive committee</a:t>
          </a:r>
          <a:endParaRPr lang="en-IN" dirty="0"/>
        </a:p>
      </dgm:t>
    </dgm:pt>
    <dgm:pt modelId="{1F144AE7-964B-4957-B112-EC1FE1CA9292}" type="parTrans" cxnId="{41919E80-3B06-4A22-9E42-1D642AC57513}">
      <dgm:prSet/>
      <dgm:spPr/>
      <dgm:t>
        <a:bodyPr/>
        <a:lstStyle/>
        <a:p>
          <a:endParaRPr lang="en-IN"/>
        </a:p>
      </dgm:t>
    </dgm:pt>
    <dgm:pt modelId="{97FB8281-7EB7-4775-B57A-CD7AFC7171DC}" type="sibTrans" cxnId="{41919E80-3B06-4A22-9E42-1D642AC57513}">
      <dgm:prSet/>
      <dgm:spPr/>
      <dgm:t>
        <a:bodyPr/>
        <a:lstStyle/>
        <a:p>
          <a:endParaRPr lang="en-IN"/>
        </a:p>
      </dgm:t>
    </dgm:pt>
    <dgm:pt modelId="{D5B0E31A-68AB-4EC4-8820-22957EC550DB}">
      <dgm:prSet phldrT="[Text]"/>
      <dgm:spPr/>
      <dgm:t>
        <a:bodyPr/>
        <a:lstStyle/>
        <a:p>
          <a:r>
            <a:rPr lang="en-IN" dirty="0" smtClean="0"/>
            <a:t>Circle leaders</a:t>
          </a:r>
          <a:endParaRPr lang="en-IN" dirty="0"/>
        </a:p>
      </dgm:t>
    </dgm:pt>
    <dgm:pt modelId="{84723763-953B-4D99-AA15-B964438FB3BA}" type="parTrans" cxnId="{6C664B75-B5CC-42E9-B193-7E38E2B17679}">
      <dgm:prSet/>
      <dgm:spPr/>
      <dgm:t>
        <a:bodyPr/>
        <a:lstStyle/>
        <a:p>
          <a:endParaRPr lang="en-IN"/>
        </a:p>
      </dgm:t>
    </dgm:pt>
    <dgm:pt modelId="{F821A59E-6FEE-425F-99BA-5D19C96C4322}" type="sibTrans" cxnId="{6C664B75-B5CC-42E9-B193-7E38E2B17679}">
      <dgm:prSet/>
      <dgm:spPr/>
      <dgm:t>
        <a:bodyPr/>
        <a:lstStyle/>
        <a:p>
          <a:endParaRPr lang="en-IN"/>
        </a:p>
      </dgm:t>
    </dgm:pt>
    <dgm:pt modelId="{5DE35520-7F47-43E0-82B9-B6F0E562A2FC}">
      <dgm:prSet phldrT="[Text]"/>
      <dgm:spPr/>
      <dgm:t>
        <a:bodyPr/>
        <a:lstStyle/>
        <a:p>
          <a:r>
            <a:rPr lang="en-IN" dirty="0" smtClean="0"/>
            <a:t>Members</a:t>
          </a:r>
          <a:endParaRPr lang="en-IN" dirty="0"/>
        </a:p>
      </dgm:t>
    </dgm:pt>
    <dgm:pt modelId="{D76ACD77-76DA-46D7-97D2-9EC16048F6DE}" type="parTrans" cxnId="{4B0A20F8-347C-4C06-8DA4-FCBF00D1DF47}">
      <dgm:prSet/>
      <dgm:spPr/>
      <dgm:t>
        <a:bodyPr/>
        <a:lstStyle/>
        <a:p>
          <a:endParaRPr lang="en-IN"/>
        </a:p>
      </dgm:t>
    </dgm:pt>
    <dgm:pt modelId="{97E44558-1FDF-4AE6-942A-691216A7FF3D}" type="sibTrans" cxnId="{4B0A20F8-347C-4C06-8DA4-FCBF00D1DF47}">
      <dgm:prSet/>
      <dgm:spPr/>
      <dgm:t>
        <a:bodyPr/>
        <a:lstStyle/>
        <a:p>
          <a:endParaRPr lang="en-IN"/>
        </a:p>
      </dgm:t>
    </dgm:pt>
    <dgm:pt modelId="{3FF2CD0C-7021-414C-B6D7-08322DA4D7E0}">
      <dgm:prSet/>
      <dgm:spPr/>
      <dgm:t>
        <a:bodyPr/>
        <a:lstStyle/>
        <a:p>
          <a:r>
            <a:rPr lang="en-IN" dirty="0" smtClean="0"/>
            <a:t>Steering committee</a:t>
          </a:r>
          <a:endParaRPr lang="en-IN" dirty="0"/>
        </a:p>
      </dgm:t>
    </dgm:pt>
    <dgm:pt modelId="{8983B89C-E199-41CF-BD20-D13DE0FCCDE0}" type="parTrans" cxnId="{4DD99620-9CA0-4AA0-8AD1-ACE5581B9349}">
      <dgm:prSet/>
      <dgm:spPr/>
      <dgm:t>
        <a:bodyPr/>
        <a:lstStyle/>
        <a:p>
          <a:endParaRPr lang="en-IN"/>
        </a:p>
      </dgm:t>
    </dgm:pt>
    <dgm:pt modelId="{8E428A50-01D4-4ED6-A3E8-CBBF155E7618}" type="sibTrans" cxnId="{4DD99620-9CA0-4AA0-8AD1-ACE5581B9349}">
      <dgm:prSet/>
      <dgm:spPr/>
      <dgm:t>
        <a:bodyPr/>
        <a:lstStyle/>
        <a:p>
          <a:endParaRPr lang="en-IN"/>
        </a:p>
      </dgm:t>
    </dgm:pt>
    <dgm:pt modelId="{9A2C83A6-EA4B-4FB1-9522-B74430EC4668}">
      <dgm:prSet/>
      <dgm:spPr/>
      <dgm:t>
        <a:bodyPr/>
        <a:lstStyle/>
        <a:p>
          <a:r>
            <a:rPr lang="en-IN" dirty="0" smtClean="0"/>
            <a:t>Coordinators</a:t>
          </a:r>
          <a:endParaRPr lang="en-IN" dirty="0"/>
        </a:p>
      </dgm:t>
    </dgm:pt>
    <dgm:pt modelId="{EA666C3D-2969-4B8A-A95D-720272849580}" type="parTrans" cxnId="{AB5CB444-45C1-45FE-AF0E-7F79C1F59A5D}">
      <dgm:prSet/>
      <dgm:spPr/>
      <dgm:t>
        <a:bodyPr/>
        <a:lstStyle/>
        <a:p>
          <a:endParaRPr lang="en-IN"/>
        </a:p>
      </dgm:t>
    </dgm:pt>
    <dgm:pt modelId="{7B2B578D-B557-4786-8417-9BB68B8BC8B3}" type="sibTrans" cxnId="{AB5CB444-45C1-45FE-AF0E-7F79C1F59A5D}">
      <dgm:prSet/>
      <dgm:spPr/>
      <dgm:t>
        <a:bodyPr/>
        <a:lstStyle/>
        <a:p>
          <a:endParaRPr lang="en-IN"/>
        </a:p>
      </dgm:t>
    </dgm:pt>
    <dgm:pt modelId="{B4D25085-87AF-4F32-A1AD-42E117798AD4}">
      <dgm:prSet/>
      <dgm:spPr/>
      <dgm:t>
        <a:bodyPr/>
        <a:lstStyle/>
        <a:p>
          <a:r>
            <a:rPr lang="en-IN" dirty="0" smtClean="0"/>
            <a:t>Facilitator</a:t>
          </a:r>
          <a:endParaRPr lang="en-IN" dirty="0"/>
        </a:p>
      </dgm:t>
    </dgm:pt>
    <dgm:pt modelId="{321959BA-7389-495C-AC72-452A2E6BC3BC}" type="parTrans" cxnId="{3328930B-496B-40E7-BE95-16AEF218792D}">
      <dgm:prSet/>
      <dgm:spPr/>
      <dgm:t>
        <a:bodyPr/>
        <a:lstStyle/>
        <a:p>
          <a:endParaRPr lang="en-IN"/>
        </a:p>
      </dgm:t>
    </dgm:pt>
    <dgm:pt modelId="{BD4FC7C5-F9DE-44F9-AD75-81CCE26EF52C}" type="sibTrans" cxnId="{3328930B-496B-40E7-BE95-16AEF218792D}">
      <dgm:prSet/>
      <dgm:spPr/>
      <dgm:t>
        <a:bodyPr/>
        <a:lstStyle/>
        <a:p>
          <a:endParaRPr lang="en-IN"/>
        </a:p>
      </dgm:t>
    </dgm:pt>
    <dgm:pt modelId="{11CD30DE-90A4-4B58-8276-A658ABE1353B}" type="pres">
      <dgm:prSet presAssocID="{00E5FEE3-85B1-4AB8-9FA4-893370481C49}" presName="Name0" presStyleCnt="0">
        <dgm:presLayoutVars>
          <dgm:dir/>
          <dgm:animLvl val="lvl"/>
          <dgm:resizeHandles val="exact"/>
        </dgm:presLayoutVars>
      </dgm:prSet>
      <dgm:spPr/>
    </dgm:pt>
    <dgm:pt modelId="{4CC1E148-3271-48D7-A6FC-9F26363F1C05}" type="pres">
      <dgm:prSet presAssocID="{690CE123-F371-4190-ACE4-F80FC83FCC53}" presName="Name8" presStyleCnt="0"/>
      <dgm:spPr/>
    </dgm:pt>
    <dgm:pt modelId="{496FDC7D-91CA-4D6D-A4B9-827E675EB7C7}" type="pres">
      <dgm:prSet presAssocID="{690CE123-F371-4190-ACE4-F80FC83FCC53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B080F4-6138-4722-B798-3E375D89A505}" type="pres">
      <dgm:prSet presAssocID="{690CE123-F371-4190-ACE4-F80FC83FCC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D4CF2D-3DED-43D7-B0D3-82ACCB3D6C55}" type="pres">
      <dgm:prSet presAssocID="{3FF2CD0C-7021-414C-B6D7-08322DA4D7E0}" presName="Name8" presStyleCnt="0"/>
      <dgm:spPr/>
    </dgm:pt>
    <dgm:pt modelId="{93B18318-CBCC-49EA-8B52-7FD0CBBAE3AE}" type="pres">
      <dgm:prSet presAssocID="{3FF2CD0C-7021-414C-B6D7-08322DA4D7E0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5E06B4F-BA9A-4A0D-88C6-7418CFECB036}" type="pres">
      <dgm:prSet presAssocID="{3FF2CD0C-7021-414C-B6D7-08322DA4D7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AEC6898-52E4-492A-A79E-860801ED70AB}" type="pres">
      <dgm:prSet presAssocID="{9A2C83A6-EA4B-4FB1-9522-B74430EC4668}" presName="Name8" presStyleCnt="0"/>
      <dgm:spPr/>
    </dgm:pt>
    <dgm:pt modelId="{9F1E6A36-8184-4DE8-8888-5D2AF7E7B78A}" type="pres">
      <dgm:prSet presAssocID="{9A2C83A6-EA4B-4FB1-9522-B74430EC4668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CEF034-BA89-4727-98CC-22E1A94E5430}" type="pres">
      <dgm:prSet presAssocID="{9A2C83A6-EA4B-4FB1-9522-B74430EC46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7A7C82-ABC5-4074-80A6-5EB48C926886}" type="pres">
      <dgm:prSet presAssocID="{B4D25085-87AF-4F32-A1AD-42E117798AD4}" presName="Name8" presStyleCnt="0"/>
      <dgm:spPr/>
    </dgm:pt>
    <dgm:pt modelId="{76453A7C-914D-4618-B496-B01E8517F7D8}" type="pres">
      <dgm:prSet presAssocID="{B4D25085-87AF-4F32-A1AD-42E117798AD4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F006BD2-2EE9-4AA2-B80E-0BB45A8932AF}" type="pres">
      <dgm:prSet presAssocID="{B4D25085-87AF-4F32-A1AD-42E117798AD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E15794-4B83-43FE-A2F7-4025064CA91E}" type="pres">
      <dgm:prSet presAssocID="{D5B0E31A-68AB-4EC4-8820-22957EC550DB}" presName="Name8" presStyleCnt="0"/>
      <dgm:spPr/>
    </dgm:pt>
    <dgm:pt modelId="{24B45855-B04E-4AA5-8A17-B9AF282F24AC}" type="pres">
      <dgm:prSet presAssocID="{D5B0E31A-68AB-4EC4-8820-22957EC550DB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84FBDE-6C1B-4B6F-AF56-09B9A08D5BD0}" type="pres">
      <dgm:prSet presAssocID="{D5B0E31A-68AB-4EC4-8820-22957EC550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ECE445-D39B-4796-94CD-935FBACCDA8E}" type="pres">
      <dgm:prSet presAssocID="{5DE35520-7F47-43E0-82B9-B6F0E562A2FC}" presName="Name8" presStyleCnt="0"/>
      <dgm:spPr/>
    </dgm:pt>
    <dgm:pt modelId="{AB50B3BD-FBD5-4572-ACDD-C06FB81B2485}" type="pres">
      <dgm:prSet presAssocID="{5DE35520-7F47-43E0-82B9-B6F0E562A2FC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C5AB0A3-C3F1-4A91-A1AF-CAD4DDE426DC}" type="pres">
      <dgm:prSet presAssocID="{5DE35520-7F47-43E0-82B9-B6F0E562A2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F95E947-8E52-4082-809C-3D3CEC70F37E}" type="presOf" srcId="{3FF2CD0C-7021-414C-B6D7-08322DA4D7E0}" destId="{45E06B4F-BA9A-4A0D-88C6-7418CFECB036}" srcOrd="1" destOrd="0" presId="urn:microsoft.com/office/officeart/2005/8/layout/pyramid1"/>
    <dgm:cxn modelId="{6C664B75-B5CC-42E9-B193-7E38E2B17679}" srcId="{00E5FEE3-85B1-4AB8-9FA4-893370481C49}" destId="{D5B0E31A-68AB-4EC4-8820-22957EC550DB}" srcOrd="4" destOrd="0" parTransId="{84723763-953B-4D99-AA15-B964438FB3BA}" sibTransId="{F821A59E-6FEE-425F-99BA-5D19C96C4322}"/>
    <dgm:cxn modelId="{91FA9E86-5E33-4649-B869-FAA2CC8039FB}" type="presOf" srcId="{3FF2CD0C-7021-414C-B6D7-08322DA4D7E0}" destId="{93B18318-CBCC-49EA-8B52-7FD0CBBAE3AE}" srcOrd="0" destOrd="0" presId="urn:microsoft.com/office/officeart/2005/8/layout/pyramid1"/>
    <dgm:cxn modelId="{A7B53AE1-B70E-4AF0-A4A2-5F578B97479C}" type="presOf" srcId="{D5B0E31A-68AB-4EC4-8820-22957EC550DB}" destId="{F784FBDE-6C1B-4B6F-AF56-09B9A08D5BD0}" srcOrd="1" destOrd="0" presId="urn:microsoft.com/office/officeart/2005/8/layout/pyramid1"/>
    <dgm:cxn modelId="{A21C6A26-530D-4213-B0C9-DB3B3F145E16}" type="presOf" srcId="{D5B0E31A-68AB-4EC4-8820-22957EC550DB}" destId="{24B45855-B04E-4AA5-8A17-B9AF282F24AC}" srcOrd="0" destOrd="0" presId="urn:microsoft.com/office/officeart/2005/8/layout/pyramid1"/>
    <dgm:cxn modelId="{8AF9C00E-54C7-4020-8F92-E88C128F65EB}" type="presOf" srcId="{5DE35520-7F47-43E0-82B9-B6F0E562A2FC}" destId="{AC5AB0A3-C3F1-4A91-A1AF-CAD4DDE426DC}" srcOrd="1" destOrd="0" presId="urn:microsoft.com/office/officeart/2005/8/layout/pyramid1"/>
    <dgm:cxn modelId="{2B997523-BE18-43B5-BAAD-5D01DEA5DA4D}" type="presOf" srcId="{00E5FEE3-85B1-4AB8-9FA4-893370481C49}" destId="{11CD30DE-90A4-4B58-8276-A658ABE1353B}" srcOrd="0" destOrd="0" presId="urn:microsoft.com/office/officeart/2005/8/layout/pyramid1"/>
    <dgm:cxn modelId="{0D0D580A-D2AB-4FF1-A2FE-C11933694D6B}" type="presOf" srcId="{B4D25085-87AF-4F32-A1AD-42E117798AD4}" destId="{AF006BD2-2EE9-4AA2-B80E-0BB45A8932AF}" srcOrd="1" destOrd="0" presId="urn:microsoft.com/office/officeart/2005/8/layout/pyramid1"/>
    <dgm:cxn modelId="{7CA512B0-EB56-4659-96BA-0587F8D1F5AA}" type="presOf" srcId="{9A2C83A6-EA4B-4FB1-9522-B74430EC4668}" destId="{9F1E6A36-8184-4DE8-8888-5D2AF7E7B78A}" srcOrd="0" destOrd="0" presId="urn:microsoft.com/office/officeart/2005/8/layout/pyramid1"/>
    <dgm:cxn modelId="{4B0A20F8-347C-4C06-8DA4-FCBF00D1DF47}" srcId="{00E5FEE3-85B1-4AB8-9FA4-893370481C49}" destId="{5DE35520-7F47-43E0-82B9-B6F0E562A2FC}" srcOrd="5" destOrd="0" parTransId="{D76ACD77-76DA-46D7-97D2-9EC16048F6DE}" sibTransId="{97E44558-1FDF-4AE6-942A-691216A7FF3D}"/>
    <dgm:cxn modelId="{3328930B-496B-40E7-BE95-16AEF218792D}" srcId="{00E5FEE3-85B1-4AB8-9FA4-893370481C49}" destId="{B4D25085-87AF-4F32-A1AD-42E117798AD4}" srcOrd="3" destOrd="0" parTransId="{321959BA-7389-495C-AC72-452A2E6BC3BC}" sibTransId="{BD4FC7C5-F9DE-44F9-AD75-81CCE26EF52C}"/>
    <dgm:cxn modelId="{AB5CB444-45C1-45FE-AF0E-7F79C1F59A5D}" srcId="{00E5FEE3-85B1-4AB8-9FA4-893370481C49}" destId="{9A2C83A6-EA4B-4FB1-9522-B74430EC4668}" srcOrd="2" destOrd="0" parTransId="{EA666C3D-2969-4B8A-A95D-720272849580}" sibTransId="{7B2B578D-B557-4786-8417-9BB68B8BC8B3}"/>
    <dgm:cxn modelId="{4DD99620-9CA0-4AA0-8AD1-ACE5581B9349}" srcId="{00E5FEE3-85B1-4AB8-9FA4-893370481C49}" destId="{3FF2CD0C-7021-414C-B6D7-08322DA4D7E0}" srcOrd="1" destOrd="0" parTransId="{8983B89C-E199-41CF-BD20-D13DE0FCCDE0}" sibTransId="{8E428A50-01D4-4ED6-A3E8-CBBF155E7618}"/>
    <dgm:cxn modelId="{41919E80-3B06-4A22-9E42-1D642AC57513}" srcId="{00E5FEE3-85B1-4AB8-9FA4-893370481C49}" destId="{690CE123-F371-4190-ACE4-F80FC83FCC53}" srcOrd="0" destOrd="0" parTransId="{1F144AE7-964B-4957-B112-EC1FE1CA9292}" sibTransId="{97FB8281-7EB7-4775-B57A-CD7AFC7171DC}"/>
    <dgm:cxn modelId="{49BB51DE-8D69-412B-BCFD-2DE88E295353}" type="presOf" srcId="{B4D25085-87AF-4F32-A1AD-42E117798AD4}" destId="{76453A7C-914D-4618-B496-B01E8517F7D8}" srcOrd="0" destOrd="0" presId="urn:microsoft.com/office/officeart/2005/8/layout/pyramid1"/>
    <dgm:cxn modelId="{8AA365C2-9E74-4A35-92BD-48CBCF96ACBB}" type="presOf" srcId="{5DE35520-7F47-43E0-82B9-B6F0E562A2FC}" destId="{AB50B3BD-FBD5-4572-ACDD-C06FB81B2485}" srcOrd="0" destOrd="0" presId="urn:microsoft.com/office/officeart/2005/8/layout/pyramid1"/>
    <dgm:cxn modelId="{D2655972-7BBD-485B-8D61-81064054B7D9}" type="presOf" srcId="{690CE123-F371-4190-ACE4-F80FC83FCC53}" destId="{5AB080F4-6138-4722-B798-3E375D89A505}" srcOrd="1" destOrd="0" presId="urn:microsoft.com/office/officeart/2005/8/layout/pyramid1"/>
    <dgm:cxn modelId="{D1177734-E0A1-4CDD-A175-257B24643452}" type="presOf" srcId="{690CE123-F371-4190-ACE4-F80FC83FCC53}" destId="{496FDC7D-91CA-4D6D-A4B9-827E675EB7C7}" srcOrd="0" destOrd="0" presId="urn:microsoft.com/office/officeart/2005/8/layout/pyramid1"/>
    <dgm:cxn modelId="{1398F621-421A-4D94-AB8A-9962DFEEDEFE}" type="presOf" srcId="{9A2C83A6-EA4B-4FB1-9522-B74430EC4668}" destId="{2ECEF034-BA89-4727-98CC-22E1A94E5430}" srcOrd="1" destOrd="0" presId="urn:microsoft.com/office/officeart/2005/8/layout/pyramid1"/>
    <dgm:cxn modelId="{2FC408DF-9358-436D-A20C-5FB3FE57F582}" type="presParOf" srcId="{11CD30DE-90A4-4B58-8276-A658ABE1353B}" destId="{4CC1E148-3271-48D7-A6FC-9F26363F1C05}" srcOrd="0" destOrd="0" presId="urn:microsoft.com/office/officeart/2005/8/layout/pyramid1"/>
    <dgm:cxn modelId="{4E948B01-7E73-49B7-986D-C3322D4285D7}" type="presParOf" srcId="{4CC1E148-3271-48D7-A6FC-9F26363F1C05}" destId="{496FDC7D-91CA-4D6D-A4B9-827E675EB7C7}" srcOrd="0" destOrd="0" presId="urn:microsoft.com/office/officeart/2005/8/layout/pyramid1"/>
    <dgm:cxn modelId="{3FCFC727-0EC2-4CD6-B302-F0D94B4B612F}" type="presParOf" srcId="{4CC1E148-3271-48D7-A6FC-9F26363F1C05}" destId="{5AB080F4-6138-4722-B798-3E375D89A505}" srcOrd="1" destOrd="0" presId="urn:microsoft.com/office/officeart/2005/8/layout/pyramid1"/>
    <dgm:cxn modelId="{5ABDFBB2-77AC-4952-9183-6DCDED765803}" type="presParOf" srcId="{11CD30DE-90A4-4B58-8276-A658ABE1353B}" destId="{D0D4CF2D-3DED-43D7-B0D3-82ACCB3D6C55}" srcOrd="1" destOrd="0" presId="urn:microsoft.com/office/officeart/2005/8/layout/pyramid1"/>
    <dgm:cxn modelId="{2EA1DF38-43D6-4A2C-90A1-D9E8CA3A1EBE}" type="presParOf" srcId="{D0D4CF2D-3DED-43D7-B0D3-82ACCB3D6C55}" destId="{93B18318-CBCC-49EA-8B52-7FD0CBBAE3AE}" srcOrd="0" destOrd="0" presId="urn:microsoft.com/office/officeart/2005/8/layout/pyramid1"/>
    <dgm:cxn modelId="{3C3128C9-FD65-42E4-A6EB-8EB9C5C259CD}" type="presParOf" srcId="{D0D4CF2D-3DED-43D7-B0D3-82ACCB3D6C55}" destId="{45E06B4F-BA9A-4A0D-88C6-7418CFECB036}" srcOrd="1" destOrd="0" presId="urn:microsoft.com/office/officeart/2005/8/layout/pyramid1"/>
    <dgm:cxn modelId="{A8854982-3206-405B-9988-C4B933E9CA06}" type="presParOf" srcId="{11CD30DE-90A4-4B58-8276-A658ABE1353B}" destId="{BAEC6898-52E4-492A-A79E-860801ED70AB}" srcOrd="2" destOrd="0" presId="urn:microsoft.com/office/officeart/2005/8/layout/pyramid1"/>
    <dgm:cxn modelId="{DCD7FAFC-37A0-4A8E-818E-935E44FAF2D5}" type="presParOf" srcId="{BAEC6898-52E4-492A-A79E-860801ED70AB}" destId="{9F1E6A36-8184-4DE8-8888-5D2AF7E7B78A}" srcOrd="0" destOrd="0" presId="urn:microsoft.com/office/officeart/2005/8/layout/pyramid1"/>
    <dgm:cxn modelId="{97324562-6439-4C5C-A76A-44CDD3115927}" type="presParOf" srcId="{BAEC6898-52E4-492A-A79E-860801ED70AB}" destId="{2ECEF034-BA89-4727-98CC-22E1A94E5430}" srcOrd="1" destOrd="0" presId="urn:microsoft.com/office/officeart/2005/8/layout/pyramid1"/>
    <dgm:cxn modelId="{E1A931E3-8207-48A6-B9D7-96C27FA9F99E}" type="presParOf" srcId="{11CD30DE-90A4-4B58-8276-A658ABE1353B}" destId="{F47A7C82-ABC5-4074-80A6-5EB48C926886}" srcOrd="3" destOrd="0" presId="urn:microsoft.com/office/officeart/2005/8/layout/pyramid1"/>
    <dgm:cxn modelId="{FAB26B95-6ED4-4333-8655-4FFE0C31BCEE}" type="presParOf" srcId="{F47A7C82-ABC5-4074-80A6-5EB48C926886}" destId="{76453A7C-914D-4618-B496-B01E8517F7D8}" srcOrd="0" destOrd="0" presId="urn:microsoft.com/office/officeart/2005/8/layout/pyramid1"/>
    <dgm:cxn modelId="{0B9227D1-AE36-477E-8589-CA55E763D7FB}" type="presParOf" srcId="{F47A7C82-ABC5-4074-80A6-5EB48C926886}" destId="{AF006BD2-2EE9-4AA2-B80E-0BB45A8932AF}" srcOrd="1" destOrd="0" presId="urn:microsoft.com/office/officeart/2005/8/layout/pyramid1"/>
    <dgm:cxn modelId="{EA513C76-09E2-4A84-AE7A-B5E61B594B18}" type="presParOf" srcId="{11CD30DE-90A4-4B58-8276-A658ABE1353B}" destId="{92E15794-4B83-43FE-A2F7-4025064CA91E}" srcOrd="4" destOrd="0" presId="urn:microsoft.com/office/officeart/2005/8/layout/pyramid1"/>
    <dgm:cxn modelId="{73D44817-3450-4C79-BBB8-F357B7488194}" type="presParOf" srcId="{92E15794-4B83-43FE-A2F7-4025064CA91E}" destId="{24B45855-B04E-4AA5-8A17-B9AF282F24AC}" srcOrd="0" destOrd="0" presId="urn:microsoft.com/office/officeart/2005/8/layout/pyramid1"/>
    <dgm:cxn modelId="{32A2ADF6-E1A9-4ADF-BA60-813B728D664B}" type="presParOf" srcId="{92E15794-4B83-43FE-A2F7-4025064CA91E}" destId="{F784FBDE-6C1B-4B6F-AF56-09B9A08D5BD0}" srcOrd="1" destOrd="0" presId="urn:microsoft.com/office/officeart/2005/8/layout/pyramid1"/>
    <dgm:cxn modelId="{DD12F8D3-1698-48CD-BA47-862DDD1C1EAF}" type="presParOf" srcId="{11CD30DE-90A4-4B58-8276-A658ABE1353B}" destId="{05ECE445-D39B-4796-94CD-935FBACCDA8E}" srcOrd="5" destOrd="0" presId="urn:microsoft.com/office/officeart/2005/8/layout/pyramid1"/>
    <dgm:cxn modelId="{35B2F8E4-9CA5-4729-95F3-EB0AE7295AEA}" type="presParOf" srcId="{05ECE445-D39B-4796-94CD-935FBACCDA8E}" destId="{AB50B3BD-FBD5-4572-ACDD-C06FB81B2485}" srcOrd="0" destOrd="0" presId="urn:microsoft.com/office/officeart/2005/8/layout/pyramid1"/>
    <dgm:cxn modelId="{EC4F87FE-4243-487D-AD00-088FCFC7E1B9}" type="presParOf" srcId="{05ECE445-D39B-4796-94CD-935FBACCDA8E}" destId="{AC5AB0A3-C3F1-4A91-A1AF-CAD4DDE426D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BC3C89-CB01-437A-9CD4-842DFBBCEEDB}" type="doc">
      <dgm:prSet loTypeId="urn:microsoft.com/office/officeart/2005/8/layout/StepDown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89AEC80-8C11-458D-9795-5EA60A0FF1A3}">
      <dgm:prSet phldrT="[Text]" custT="1"/>
      <dgm:spPr/>
      <dgm:t>
        <a:bodyPr/>
        <a:lstStyle/>
        <a:p>
          <a:r>
            <a:rPr lang="en-IN" sz="1200" b="1" dirty="0" smtClean="0">
              <a:solidFill>
                <a:srgbClr val="002060"/>
              </a:solidFill>
            </a:rPr>
            <a:t>Identification </a:t>
          </a:r>
          <a:endParaRPr lang="en-IN" sz="1200" b="1" dirty="0">
            <a:solidFill>
              <a:srgbClr val="002060"/>
            </a:solidFill>
          </a:endParaRPr>
        </a:p>
      </dgm:t>
    </dgm:pt>
    <dgm:pt modelId="{B4872D93-7CA3-4572-B52C-79B4BE2C0F3C}" type="parTrans" cxnId="{F5460EA7-D014-4554-84E7-F80BEE88117C}">
      <dgm:prSet/>
      <dgm:spPr/>
      <dgm:t>
        <a:bodyPr/>
        <a:lstStyle/>
        <a:p>
          <a:endParaRPr lang="en-IN" sz="2800" b="1">
            <a:solidFill>
              <a:srgbClr val="002060"/>
            </a:solidFill>
          </a:endParaRPr>
        </a:p>
      </dgm:t>
    </dgm:pt>
    <dgm:pt modelId="{397439D3-36F2-42E5-96C4-7812272E9226}" type="sibTrans" cxnId="{F5460EA7-D014-4554-84E7-F80BEE88117C}">
      <dgm:prSet/>
      <dgm:spPr/>
      <dgm:t>
        <a:bodyPr/>
        <a:lstStyle/>
        <a:p>
          <a:endParaRPr lang="en-IN" sz="2800" b="1">
            <a:solidFill>
              <a:srgbClr val="002060"/>
            </a:solidFill>
          </a:endParaRPr>
        </a:p>
      </dgm:t>
    </dgm:pt>
    <dgm:pt modelId="{1E072FC1-9389-4B8C-AA72-28204485C702}">
      <dgm:prSet phldrT="[Text]" custT="1"/>
      <dgm:spPr/>
      <dgm:t>
        <a:bodyPr/>
        <a:lstStyle/>
        <a:p>
          <a:r>
            <a:rPr lang="en-IN" sz="1200" b="1" dirty="0" smtClean="0">
              <a:solidFill>
                <a:srgbClr val="002060"/>
              </a:solidFill>
            </a:rPr>
            <a:t>presentation</a:t>
          </a:r>
          <a:endParaRPr lang="en-IN" sz="1200" b="1" dirty="0">
            <a:solidFill>
              <a:srgbClr val="002060"/>
            </a:solidFill>
          </a:endParaRPr>
        </a:p>
      </dgm:t>
    </dgm:pt>
    <dgm:pt modelId="{DA1B8AF0-EA54-4E5D-BE6B-F3DF4E27420C}" type="parTrans" cxnId="{B9896944-8E66-4828-AFB1-3E40A1E69158}">
      <dgm:prSet/>
      <dgm:spPr/>
      <dgm:t>
        <a:bodyPr/>
        <a:lstStyle/>
        <a:p>
          <a:endParaRPr lang="en-IN" sz="2800" b="1">
            <a:solidFill>
              <a:srgbClr val="002060"/>
            </a:solidFill>
          </a:endParaRPr>
        </a:p>
      </dgm:t>
    </dgm:pt>
    <dgm:pt modelId="{E0E73102-293D-4F33-A05E-1D28E89A213D}" type="sibTrans" cxnId="{B9896944-8E66-4828-AFB1-3E40A1E69158}">
      <dgm:prSet/>
      <dgm:spPr/>
      <dgm:t>
        <a:bodyPr/>
        <a:lstStyle/>
        <a:p>
          <a:endParaRPr lang="en-IN" sz="2800" b="1">
            <a:solidFill>
              <a:srgbClr val="002060"/>
            </a:solidFill>
          </a:endParaRPr>
        </a:p>
      </dgm:t>
    </dgm:pt>
    <dgm:pt modelId="{DD04BE21-2366-404B-A26E-2B464F148055}">
      <dgm:prSet phldrT="[Text]" custT="1"/>
      <dgm:spPr/>
      <dgm:t>
        <a:bodyPr/>
        <a:lstStyle/>
        <a:p>
          <a:r>
            <a:rPr lang="en-IN" sz="1200" b="1" dirty="0" smtClean="0">
              <a:solidFill>
                <a:srgbClr val="002060"/>
              </a:solidFill>
            </a:rPr>
            <a:t>implementation</a:t>
          </a:r>
          <a:endParaRPr lang="en-IN" sz="1200" b="1" dirty="0">
            <a:solidFill>
              <a:srgbClr val="002060"/>
            </a:solidFill>
          </a:endParaRPr>
        </a:p>
      </dgm:t>
    </dgm:pt>
    <dgm:pt modelId="{F40DF2E7-4EE5-4D20-AF38-2F8C86791345}" type="parTrans" cxnId="{63FB826D-0D42-4539-8084-13F69C2D5D74}">
      <dgm:prSet/>
      <dgm:spPr/>
      <dgm:t>
        <a:bodyPr/>
        <a:lstStyle/>
        <a:p>
          <a:endParaRPr lang="en-IN" sz="2800" b="1">
            <a:solidFill>
              <a:srgbClr val="002060"/>
            </a:solidFill>
          </a:endParaRPr>
        </a:p>
      </dgm:t>
    </dgm:pt>
    <dgm:pt modelId="{02886526-75D4-401B-9760-CF0CCFB7290E}" type="sibTrans" cxnId="{63FB826D-0D42-4539-8084-13F69C2D5D74}">
      <dgm:prSet/>
      <dgm:spPr/>
      <dgm:t>
        <a:bodyPr/>
        <a:lstStyle/>
        <a:p>
          <a:endParaRPr lang="en-IN" sz="2800" b="1">
            <a:solidFill>
              <a:srgbClr val="002060"/>
            </a:solidFill>
          </a:endParaRPr>
        </a:p>
      </dgm:t>
    </dgm:pt>
    <dgm:pt modelId="{93E7426E-A459-4610-95B7-D94B21A90E1A}">
      <dgm:prSet custT="1"/>
      <dgm:spPr/>
      <dgm:t>
        <a:bodyPr/>
        <a:lstStyle/>
        <a:p>
          <a:r>
            <a:rPr lang="en-IN" sz="1200" b="1" dirty="0" smtClean="0">
              <a:solidFill>
                <a:srgbClr val="002060"/>
              </a:solidFill>
            </a:rPr>
            <a:t>Selection </a:t>
          </a:r>
          <a:endParaRPr lang="en-IN" sz="1200" b="1" dirty="0">
            <a:solidFill>
              <a:srgbClr val="002060"/>
            </a:solidFill>
          </a:endParaRPr>
        </a:p>
      </dgm:t>
    </dgm:pt>
    <dgm:pt modelId="{6ACE2C5A-D05D-4205-9834-06921313B631}" type="parTrans" cxnId="{42AB66DE-D1E3-413A-8E2E-9F2C4DB3A267}">
      <dgm:prSet/>
      <dgm:spPr/>
      <dgm:t>
        <a:bodyPr/>
        <a:lstStyle/>
        <a:p>
          <a:endParaRPr lang="en-IN" sz="2800" b="1">
            <a:solidFill>
              <a:srgbClr val="002060"/>
            </a:solidFill>
          </a:endParaRPr>
        </a:p>
      </dgm:t>
    </dgm:pt>
    <dgm:pt modelId="{7BCA67E5-B1DD-4AEC-8396-60B38FEE07D5}" type="sibTrans" cxnId="{42AB66DE-D1E3-413A-8E2E-9F2C4DB3A267}">
      <dgm:prSet/>
      <dgm:spPr/>
      <dgm:t>
        <a:bodyPr/>
        <a:lstStyle/>
        <a:p>
          <a:endParaRPr lang="en-IN" sz="2800" b="1">
            <a:solidFill>
              <a:srgbClr val="002060"/>
            </a:solidFill>
          </a:endParaRPr>
        </a:p>
      </dgm:t>
    </dgm:pt>
    <dgm:pt modelId="{0467994C-B747-4115-BFB8-031F85ECF072}">
      <dgm:prSet custT="1"/>
      <dgm:spPr/>
      <dgm:t>
        <a:bodyPr/>
        <a:lstStyle/>
        <a:p>
          <a:r>
            <a:rPr lang="en-IN" sz="1200" b="1" dirty="0" smtClean="0">
              <a:solidFill>
                <a:srgbClr val="002060"/>
              </a:solidFill>
            </a:rPr>
            <a:t>Plan of action</a:t>
          </a:r>
          <a:endParaRPr lang="en-IN" sz="1200" b="1" dirty="0">
            <a:solidFill>
              <a:srgbClr val="002060"/>
            </a:solidFill>
          </a:endParaRPr>
        </a:p>
      </dgm:t>
    </dgm:pt>
    <dgm:pt modelId="{DB5B9B4F-0F3E-4D6A-941F-8D931B080D1E}" type="parTrans" cxnId="{5994CA74-5115-4BD7-B486-253993080917}">
      <dgm:prSet/>
      <dgm:spPr/>
      <dgm:t>
        <a:bodyPr/>
        <a:lstStyle/>
        <a:p>
          <a:endParaRPr lang="en-IN" sz="2800" b="1">
            <a:solidFill>
              <a:srgbClr val="002060"/>
            </a:solidFill>
          </a:endParaRPr>
        </a:p>
      </dgm:t>
    </dgm:pt>
    <dgm:pt modelId="{201666AC-5FBC-4E7E-BEC6-E8F6C1736E3D}" type="sibTrans" cxnId="{5994CA74-5115-4BD7-B486-253993080917}">
      <dgm:prSet/>
      <dgm:spPr/>
      <dgm:t>
        <a:bodyPr/>
        <a:lstStyle/>
        <a:p>
          <a:endParaRPr lang="en-IN" sz="2800" b="1">
            <a:solidFill>
              <a:srgbClr val="002060"/>
            </a:solidFill>
          </a:endParaRPr>
        </a:p>
      </dgm:t>
    </dgm:pt>
    <dgm:pt modelId="{608DEFB9-3086-44DC-8224-927734856511}">
      <dgm:prSet custT="1"/>
      <dgm:spPr/>
      <dgm:t>
        <a:bodyPr/>
        <a:lstStyle/>
        <a:p>
          <a:r>
            <a:rPr lang="en-IN" sz="1200" b="1" dirty="0" smtClean="0">
              <a:solidFill>
                <a:srgbClr val="002060"/>
              </a:solidFill>
            </a:rPr>
            <a:t>Analysis </a:t>
          </a:r>
          <a:endParaRPr lang="en-IN" sz="1200" b="1" dirty="0">
            <a:solidFill>
              <a:srgbClr val="002060"/>
            </a:solidFill>
          </a:endParaRPr>
        </a:p>
      </dgm:t>
    </dgm:pt>
    <dgm:pt modelId="{34D13D3D-9878-4244-8FFB-74F096D6B330}" type="parTrans" cxnId="{29A74D2A-A915-4D01-9002-98B924E8CBB7}">
      <dgm:prSet/>
      <dgm:spPr/>
      <dgm:t>
        <a:bodyPr/>
        <a:lstStyle/>
        <a:p>
          <a:endParaRPr lang="en-IN" sz="2800" b="1">
            <a:solidFill>
              <a:srgbClr val="002060"/>
            </a:solidFill>
          </a:endParaRPr>
        </a:p>
      </dgm:t>
    </dgm:pt>
    <dgm:pt modelId="{D646BDBF-86A9-48E2-AEBE-3D540DCC6ADE}" type="sibTrans" cxnId="{29A74D2A-A915-4D01-9002-98B924E8CBB7}">
      <dgm:prSet/>
      <dgm:spPr/>
      <dgm:t>
        <a:bodyPr/>
        <a:lstStyle/>
        <a:p>
          <a:endParaRPr lang="en-IN" sz="2800" b="1">
            <a:solidFill>
              <a:srgbClr val="002060"/>
            </a:solidFill>
          </a:endParaRPr>
        </a:p>
      </dgm:t>
    </dgm:pt>
    <dgm:pt modelId="{FE3255B8-14CF-4D21-B306-72ED315121E2}">
      <dgm:prSet custT="1"/>
      <dgm:spPr/>
      <dgm:t>
        <a:bodyPr/>
        <a:lstStyle/>
        <a:p>
          <a:r>
            <a:rPr lang="en-IN" sz="1200" b="1" dirty="0" smtClean="0">
              <a:solidFill>
                <a:srgbClr val="002060"/>
              </a:solidFill>
            </a:rPr>
            <a:t>Alternative solutions</a:t>
          </a:r>
          <a:endParaRPr lang="en-IN" sz="1200" b="1" dirty="0">
            <a:solidFill>
              <a:srgbClr val="002060"/>
            </a:solidFill>
          </a:endParaRPr>
        </a:p>
      </dgm:t>
    </dgm:pt>
    <dgm:pt modelId="{D19E5DEF-0622-42E7-848E-84DE16A5E68F}" type="parTrans" cxnId="{AB4E2AE3-5D65-4169-B3FB-FDC43129C772}">
      <dgm:prSet/>
      <dgm:spPr/>
      <dgm:t>
        <a:bodyPr/>
        <a:lstStyle/>
        <a:p>
          <a:endParaRPr lang="en-IN" sz="2800" b="1">
            <a:solidFill>
              <a:srgbClr val="002060"/>
            </a:solidFill>
          </a:endParaRPr>
        </a:p>
      </dgm:t>
    </dgm:pt>
    <dgm:pt modelId="{2F5AAA38-2C02-4A98-8F63-69E4945556DB}" type="sibTrans" cxnId="{AB4E2AE3-5D65-4169-B3FB-FDC43129C772}">
      <dgm:prSet/>
      <dgm:spPr/>
      <dgm:t>
        <a:bodyPr/>
        <a:lstStyle/>
        <a:p>
          <a:endParaRPr lang="en-IN" sz="2800" b="1">
            <a:solidFill>
              <a:srgbClr val="002060"/>
            </a:solidFill>
          </a:endParaRPr>
        </a:p>
      </dgm:t>
    </dgm:pt>
    <dgm:pt modelId="{7BD649F5-471F-49FB-A949-9BD8CE82F426}">
      <dgm:prSet custT="1"/>
      <dgm:spPr/>
      <dgm:t>
        <a:bodyPr/>
        <a:lstStyle/>
        <a:p>
          <a:r>
            <a:rPr lang="en-IN" sz="1200" b="1" dirty="0" smtClean="0">
              <a:solidFill>
                <a:srgbClr val="002060"/>
              </a:solidFill>
            </a:rPr>
            <a:t>Most appropriate solutions</a:t>
          </a:r>
          <a:endParaRPr lang="en-IN" sz="1200" b="1" dirty="0">
            <a:solidFill>
              <a:srgbClr val="002060"/>
            </a:solidFill>
          </a:endParaRPr>
        </a:p>
      </dgm:t>
    </dgm:pt>
    <dgm:pt modelId="{D42634D9-E66F-4E66-84B1-AE12BC8F9C48}" type="parTrans" cxnId="{E8969C3B-B04F-4ED2-B940-C9F7798FEA79}">
      <dgm:prSet/>
      <dgm:spPr/>
      <dgm:t>
        <a:bodyPr/>
        <a:lstStyle/>
        <a:p>
          <a:endParaRPr lang="en-IN" sz="2800" b="1">
            <a:solidFill>
              <a:srgbClr val="002060"/>
            </a:solidFill>
          </a:endParaRPr>
        </a:p>
      </dgm:t>
    </dgm:pt>
    <dgm:pt modelId="{43434D9E-C3B2-4D6A-B688-8B9C30790EC3}" type="sibTrans" cxnId="{E8969C3B-B04F-4ED2-B940-C9F7798FEA79}">
      <dgm:prSet/>
      <dgm:spPr/>
      <dgm:t>
        <a:bodyPr/>
        <a:lstStyle/>
        <a:p>
          <a:endParaRPr lang="en-IN" sz="2800" b="1">
            <a:solidFill>
              <a:srgbClr val="002060"/>
            </a:solidFill>
          </a:endParaRPr>
        </a:p>
      </dgm:t>
    </dgm:pt>
    <dgm:pt modelId="{6B065416-B835-4019-AEAE-B8635EA36B14}" type="pres">
      <dgm:prSet presAssocID="{ECBC3C89-CB01-437A-9CD4-842DFBBCEED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1E1D2B7D-54C1-4208-90CB-0BDB89416998}" type="pres">
      <dgm:prSet presAssocID="{C89AEC80-8C11-458D-9795-5EA60A0FF1A3}" presName="composite" presStyleCnt="0"/>
      <dgm:spPr/>
    </dgm:pt>
    <dgm:pt modelId="{DE9DC390-3BAA-44AA-B303-7CD684D8D3E4}" type="pres">
      <dgm:prSet presAssocID="{C89AEC80-8C11-458D-9795-5EA60A0FF1A3}" presName="bentUpArrow1" presStyleLbl="alignImgPlace1" presStyleIdx="0" presStyleCnt="7"/>
      <dgm:spPr/>
    </dgm:pt>
    <dgm:pt modelId="{BD253EB7-E874-40A0-BC13-7EA44367B891}" type="pres">
      <dgm:prSet presAssocID="{C89AEC80-8C11-458D-9795-5EA60A0FF1A3}" presName="ParentText" presStyleLbl="node1" presStyleIdx="0" presStyleCnt="8" custScaleX="1795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D6C0257-AC27-4337-B5D3-3B276208B4CF}" type="pres">
      <dgm:prSet presAssocID="{C89AEC80-8C11-458D-9795-5EA60A0FF1A3}" presName="Child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DDA2EC-FA4A-4D4B-975F-E14F31F55762}" type="pres">
      <dgm:prSet presAssocID="{397439D3-36F2-42E5-96C4-7812272E9226}" presName="sibTrans" presStyleCnt="0"/>
      <dgm:spPr/>
    </dgm:pt>
    <dgm:pt modelId="{537698E4-F9CD-4B45-AE55-702210744931}" type="pres">
      <dgm:prSet presAssocID="{93E7426E-A459-4610-95B7-D94B21A90E1A}" presName="composite" presStyleCnt="0"/>
      <dgm:spPr/>
    </dgm:pt>
    <dgm:pt modelId="{EC9D6021-7C7C-46F1-8D1E-27D95E344C21}" type="pres">
      <dgm:prSet presAssocID="{93E7426E-A459-4610-95B7-D94B21A90E1A}" presName="bentUpArrow1" presStyleLbl="alignImgPlace1" presStyleIdx="1" presStyleCnt="7"/>
      <dgm:spPr/>
    </dgm:pt>
    <dgm:pt modelId="{683F33F9-C21A-4CF8-8D70-E11699B45D61}" type="pres">
      <dgm:prSet presAssocID="{93E7426E-A459-4610-95B7-D94B21A90E1A}" presName="ParentText" presStyleLbl="node1" presStyleIdx="1" presStyleCnt="8" custScaleX="1814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1C670E-7374-4BC1-BD0C-508DB6934833}" type="pres">
      <dgm:prSet presAssocID="{93E7426E-A459-4610-95B7-D94B21A90E1A}" presName="Child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1D1F5AD6-4612-4C21-A7AC-822D51FD4347}" type="pres">
      <dgm:prSet presAssocID="{7BCA67E5-B1DD-4AEC-8396-60B38FEE07D5}" presName="sibTrans" presStyleCnt="0"/>
      <dgm:spPr/>
    </dgm:pt>
    <dgm:pt modelId="{40F5B08B-F691-431A-9E45-28C3BED8A08A}" type="pres">
      <dgm:prSet presAssocID="{608DEFB9-3086-44DC-8224-927734856511}" presName="composite" presStyleCnt="0"/>
      <dgm:spPr/>
    </dgm:pt>
    <dgm:pt modelId="{B82EF4B6-AAFC-416B-A42A-7C3BBF3E7579}" type="pres">
      <dgm:prSet presAssocID="{608DEFB9-3086-44DC-8224-927734856511}" presName="bentUpArrow1" presStyleLbl="alignImgPlace1" presStyleIdx="2" presStyleCnt="7"/>
      <dgm:spPr/>
    </dgm:pt>
    <dgm:pt modelId="{3E79A468-1156-4DA6-968A-2F42BE0EB8C1}" type="pres">
      <dgm:prSet presAssocID="{608DEFB9-3086-44DC-8224-927734856511}" presName="ParentText" presStyleLbl="node1" presStyleIdx="2" presStyleCnt="8" custScaleX="1833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ED0443-6A79-4825-AE74-0300F22EF370}" type="pres">
      <dgm:prSet presAssocID="{608DEFB9-3086-44DC-8224-927734856511}" presName="Child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A667F865-93EB-45C9-99B6-E9AAC5D00579}" type="pres">
      <dgm:prSet presAssocID="{D646BDBF-86A9-48E2-AEBE-3D540DCC6ADE}" presName="sibTrans" presStyleCnt="0"/>
      <dgm:spPr/>
    </dgm:pt>
    <dgm:pt modelId="{4A66F42A-5C2A-4474-97DC-B8FF7D01D3B6}" type="pres">
      <dgm:prSet presAssocID="{FE3255B8-14CF-4D21-B306-72ED315121E2}" presName="composite" presStyleCnt="0"/>
      <dgm:spPr/>
    </dgm:pt>
    <dgm:pt modelId="{FB2189F5-DC4D-4E43-99B8-16700186E367}" type="pres">
      <dgm:prSet presAssocID="{FE3255B8-14CF-4D21-B306-72ED315121E2}" presName="bentUpArrow1" presStyleLbl="alignImgPlace1" presStyleIdx="3" presStyleCnt="7"/>
      <dgm:spPr/>
    </dgm:pt>
    <dgm:pt modelId="{3EB2E254-8ECC-40A2-B59E-28F26E92A145}" type="pres">
      <dgm:prSet presAssocID="{FE3255B8-14CF-4D21-B306-72ED315121E2}" presName="ParentText" presStyleLbl="node1" presStyleIdx="3" presStyleCnt="8" custScaleX="1853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84849F-AC8B-4124-BAEC-0BD0F478D74A}" type="pres">
      <dgm:prSet presAssocID="{FE3255B8-14CF-4D21-B306-72ED315121E2}" presName="Child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01DD6C23-C644-461E-AAF7-154661126109}" type="pres">
      <dgm:prSet presAssocID="{2F5AAA38-2C02-4A98-8F63-69E4945556DB}" presName="sibTrans" presStyleCnt="0"/>
      <dgm:spPr/>
    </dgm:pt>
    <dgm:pt modelId="{23ACB1DE-169F-4749-8FF5-DCE3BBD1C899}" type="pres">
      <dgm:prSet presAssocID="{7BD649F5-471F-49FB-A949-9BD8CE82F426}" presName="composite" presStyleCnt="0"/>
      <dgm:spPr/>
    </dgm:pt>
    <dgm:pt modelId="{7C9EF732-DE82-4F16-89F6-B7F615E4C251}" type="pres">
      <dgm:prSet presAssocID="{7BD649F5-471F-49FB-A949-9BD8CE82F426}" presName="bentUpArrow1" presStyleLbl="alignImgPlace1" presStyleIdx="4" presStyleCnt="7"/>
      <dgm:spPr/>
    </dgm:pt>
    <dgm:pt modelId="{C9F71FCB-04B9-47E3-A277-07FE6388E904}" type="pres">
      <dgm:prSet presAssocID="{7BD649F5-471F-49FB-A949-9BD8CE82F426}" presName="ParentText" presStyleLbl="node1" presStyleIdx="4" presStyleCnt="8" custScaleX="2151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8A11EF-137D-47A0-8E32-6B92C607C04A}" type="pres">
      <dgm:prSet presAssocID="{7BD649F5-471F-49FB-A949-9BD8CE82F426}" presName="Child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EC9F7B45-14FD-4C15-97F3-D3F7963EF3EB}" type="pres">
      <dgm:prSet presAssocID="{43434D9E-C3B2-4D6A-B688-8B9C30790EC3}" presName="sibTrans" presStyleCnt="0"/>
      <dgm:spPr/>
    </dgm:pt>
    <dgm:pt modelId="{436F1974-9E14-4BE0-BE7B-8CC1DE775EE7}" type="pres">
      <dgm:prSet presAssocID="{0467994C-B747-4115-BFB8-031F85ECF072}" presName="composite" presStyleCnt="0"/>
      <dgm:spPr/>
    </dgm:pt>
    <dgm:pt modelId="{670838F1-5A01-437A-8B5E-C687B3222C3A}" type="pres">
      <dgm:prSet presAssocID="{0467994C-B747-4115-BFB8-031F85ECF072}" presName="bentUpArrow1" presStyleLbl="alignImgPlace1" presStyleIdx="5" presStyleCnt="7"/>
      <dgm:spPr/>
    </dgm:pt>
    <dgm:pt modelId="{8032C0B2-437A-41CF-BBD4-3937B99E6F1F}" type="pres">
      <dgm:prSet presAssocID="{0467994C-B747-4115-BFB8-031F85ECF072}" presName="ParentText" presStyleLbl="node1" presStyleIdx="5" presStyleCnt="8" custScaleX="1891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B8F4385-18C4-4CCC-8D9C-A34EB52B5901}" type="pres">
      <dgm:prSet presAssocID="{0467994C-B747-4115-BFB8-031F85ECF072}" presName="Child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588618CB-5E78-4CE3-869B-9A23FD880B54}" type="pres">
      <dgm:prSet presAssocID="{201666AC-5FBC-4E7E-BEC6-E8F6C1736E3D}" presName="sibTrans" presStyleCnt="0"/>
      <dgm:spPr/>
    </dgm:pt>
    <dgm:pt modelId="{8210197D-DDB3-4CE0-AF36-2110E16CA069}" type="pres">
      <dgm:prSet presAssocID="{1E072FC1-9389-4B8C-AA72-28204485C702}" presName="composite" presStyleCnt="0"/>
      <dgm:spPr/>
    </dgm:pt>
    <dgm:pt modelId="{E860599F-61AC-4F43-99DF-CB096314F892}" type="pres">
      <dgm:prSet presAssocID="{1E072FC1-9389-4B8C-AA72-28204485C702}" presName="bentUpArrow1" presStyleLbl="alignImgPlace1" presStyleIdx="6" presStyleCnt="7"/>
      <dgm:spPr/>
    </dgm:pt>
    <dgm:pt modelId="{342B819B-66C0-4879-9AC4-80000949E6ED}" type="pres">
      <dgm:prSet presAssocID="{1E072FC1-9389-4B8C-AA72-28204485C702}" presName="ParentText" presStyleLbl="node1" presStyleIdx="6" presStyleCnt="8" custScaleX="1491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D72231-FA55-476D-A572-E5030B6A396F}" type="pres">
      <dgm:prSet presAssocID="{1E072FC1-9389-4B8C-AA72-28204485C702}" presName="Child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A9002F9-D4CA-4F0D-B7DC-C0CF107634A9}" type="pres">
      <dgm:prSet presAssocID="{E0E73102-293D-4F33-A05E-1D28E89A213D}" presName="sibTrans" presStyleCnt="0"/>
      <dgm:spPr/>
    </dgm:pt>
    <dgm:pt modelId="{1AEDF31C-293E-4A39-BDB1-9DD78E25B2C6}" type="pres">
      <dgm:prSet presAssocID="{DD04BE21-2366-404B-A26E-2B464F148055}" presName="composite" presStyleCnt="0"/>
      <dgm:spPr/>
    </dgm:pt>
    <dgm:pt modelId="{407C4EBE-6B85-4806-BF04-0FC7D1E12F77}" type="pres">
      <dgm:prSet presAssocID="{DD04BE21-2366-404B-A26E-2B464F148055}" presName="ParentText" presStyleLbl="node1" presStyleIdx="7" presStyleCnt="8" custScaleX="1394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B5BD328-33C8-4401-B3C2-6086DB9E0D80}" type="presOf" srcId="{C89AEC80-8C11-458D-9795-5EA60A0FF1A3}" destId="{BD253EB7-E874-40A0-BC13-7EA44367B891}" srcOrd="0" destOrd="0" presId="urn:microsoft.com/office/officeart/2005/8/layout/StepDownProcess"/>
    <dgm:cxn modelId="{B9896944-8E66-4828-AFB1-3E40A1E69158}" srcId="{ECBC3C89-CB01-437A-9CD4-842DFBBCEEDB}" destId="{1E072FC1-9389-4B8C-AA72-28204485C702}" srcOrd="6" destOrd="0" parTransId="{DA1B8AF0-EA54-4E5D-BE6B-F3DF4E27420C}" sibTransId="{E0E73102-293D-4F33-A05E-1D28E89A213D}"/>
    <dgm:cxn modelId="{29A74D2A-A915-4D01-9002-98B924E8CBB7}" srcId="{ECBC3C89-CB01-437A-9CD4-842DFBBCEEDB}" destId="{608DEFB9-3086-44DC-8224-927734856511}" srcOrd="2" destOrd="0" parTransId="{34D13D3D-9878-4244-8FFB-74F096D6B330}" sibTransId="{D646BDBF-86A9-48E2-AEBE-3D540DCC6ADE}"/>
    <dgm:cxn modelId="{AB4E2AE3-5D65-4169-B3FB-FDC43129C772}" srcId="{ECBC3C89-CB01-437A-9CD4-842DFBBCEEDB}" destId="{FE3255B8-14CF-4D21-B306-72ED315121E2}" srcOrd="3" destOrd="0" parTransId="{D19E5DEF-0622-42E7-848E-84DE16A5E68F}" sibTransId="{2F5AAA38-2C02-4A98-8F63-69E4945556DB}"/>
    <dgm:cxn modelId="{63FB826D-0D42-4539-8084-13F69C2D5D74}" srcId="{ECBC3C89-CB01-437A-9CD4-842DFBBCEEDB}" destId="{DD04BE21-2366-404B-A26E-2B464F148055}" srcOrd="7" destOrd="0" parTransId="{F40DF2E7-4EE5-4D20-AF38-2F8C86791345}" sibTransId="{02886526-75D4-401B-9760-CF0CCFB7290E}"/>
    <dgm:cxn modelId="{6219DE1C-D5E7-43B9-B553-A63BCF32098C}" type="presOf" srcId="{ECBC3C89-CB01-437A-9CD4-842DFBBCEEDB}" destId="{6B065416-B835-4019-AEAE-B8635EA36B14}" srcOrd="0" destOrd="0" presId="urn:microsoft.com/office/officeart/2005/8/layout/StepDownProcess"/>
    <dgm:cxn modelId="{2B0E12E7-9EF0-4AA9-816F-CEF7F9578AE8}" type="presOf" srcId="{DD04BE21-2366-404B-A26E-2B464F148055}" destId="{407C4EBE-6B85-4806-BF04-0FC7D1E12F77}" srcOrd="0" destOrd="0" presId="urn:microsoft.com/office/officeart/2005/8/layout/StepDownProcess"/>
    <dgm:cxn modelId="{E8969C3B-B04F-4ED2-B940-C9F7798FEA79}" srcId="{ECBC3C89-CB01-437A-9CD4-842DFBBCEEDB}" destId="{7BD649F5-471F-49FB-A949-9BD8CE82F426}" srcOrd="4" destOrd="0" parTransId="{D42634D9-E66F-4E66-84B1-AE12BC8F9C48}" sibTransId="{43434D9E-C3B2-4D6A-B688-8B9C30790EC3}"/>
    <dgm:cxn modelId="{F5460EA7-D014-4554-84E7-F80BEE88117C}" srcId="{ECBC3C89-CB01-437A-9CD4-842DFBBCEEDB}" destId="{C89AEC80-8C11-458D-9795-5EA60A0FF1A3}" srcOrd="0" destOrd="0" parTransId="{B4872D93-7CA3-4572-B52C-79B4BE2C0F3C}" sibTransId="{397439D3-36F2-42E5-96C4-7812272E9226}"/>
    <dgm:cxn modelId="{1F249F47-8A62-466B-8F3D-7017DEFF5E8E}" type="presOf" srcId="{608DEFB9-3086-44DC-8224-927734856511}" destId="{3E79A468-1156-4DA6-968A-2F42BE0EB8C1}" srcOrd="0" destOrd="0" presId="urn:microsoft.com/office/officeart/2005/8/layout/StepDownProcess"/>
    <dgm:cxn modelId="{A1427926-3ED0-4EE7-8845-8675120D8B98}" type="presOf" srcId="{0467994C-B747-4115-BFB8-031F85ECF072}" destId="{8032C0B2-437A-41CF-BBD4-3937B99E6F1F}" srcOrd="0" destOrd="0" presId="urn:microsoft.com/office/officeart/2005/8/layout/StepDownProcess"/>
    <dgm:cxn modelId="{5994CA74-5115-4BD7-B486-253993080917}" srcId="{ECBC3C89-CB01-437A-9CD4-842DFBBCEEDB}" destId="{0467994C-B747-4115-BFB8-031F85ECF072}" srcOrd="5" destOrd="0" parTransId="{DB5B9B4F-0F3E-4D6A-941F-8D931B080D1E}" sibTransId="{201666AC-5FBC-4E7E-BEC6-E8F6C1736E3D}"/>
    <dgm:cxn modelId="{42AB66DE-D1E3-413A-8E2E-9F2C4DB3A267}" srcId="{ECBC3C89-CB01-437A-9CD4-842DFBBCEEDB}" destId="{93E7426E-A459-4610-95B7-D94B21A90E1A}" srcOrd="1" destOrd="0" parTransId="{6ACE2C5A-D05D-4205-9834-06921313B631}" sibTransId="{7BCA67E5-B1DD-4AEC-8396-60B38FEE07D5}"/>
    <dgm:cxn modelId="{DDB383E0-1C3F-4878-940E-06E53D2F2843}" type="presOf" srcId="{93E7426E-A459-4610-95B7-D94B21A90E1A}" destId="{683F33F9-C21A-4CF8-8D70-E11699B45D61}" srcOrd="0" destOrd="0" presId="urn:microsoft.com/office/officeart/2005/8/layout/StepDownProcess"/>
    <dgm:cxn modelId="{DF16CB9D-928F-4DF5-BFA2-A2AD89A20802}" type="presOf" srcId="{1E072FC1-9389-4B8C-AA72-28204485C702}" destId="{342B819B-66C0-4879-9AC4-80000949E6ED}" srcOrd="0" destOrd="0" presId="urn:microsoft.com/office/officeart/2005/8/layout/StepDownProcess"/>
    <dgm:cxn modelId="{37A26EDC-3B11-4BBA-BC48-FD5E5E11393B}" type="presOf" srcId="{7BD649F5-471F-49FB-A949-9BD8CE82F426}" destId="{C9F71FCB-04B9-47E3-A277-07FE6388E904}" srcOrd="0" destOrd="0" presId="urn:microsoft.com/office/officeart/2005/8/layout/StepDownProcess"/>
    <dgm:cxn modelId="{53BA91D2-7895-4880-BE8D-B552C9C8DDCE}" type="presOf" srcId="{FE3255B8-14CF-4D21-B306-72ED315121E2}" destId="{3EB2E254-8ECC-40A2-B59E-28F26E92A145}" srcOrd="0" destOrd="0" presId="urn:microsoft.com/office/officeart/2005/8/layout/StepDownProcess"/>
    <dgm:cxn modelId="{23F07031-617F-419E-A843-4C0753E00D24}" type="presParOf" srcId="{6B065416-B835-4019-AEAE-B8635EA36B14}" destId="{1E1D2B7D-54C1-4208-90CB-0BDB89416998}" srcOrd="0" destOrd="0" presId="urn:microsoft.com/office/officeart/2005/8/layout/StepDownProcess"/>
    <dgm:cxn modelId="{DD2747E7-047A-4A50-9C81-9DB9E64EC6EA}" type="presParOf" srcId="{1E1D2B7D-54C1-4208-90CB-0BDB89416998}" destId="{DE9DC390-3BAA-44AA-B303-7CD684D8D3E4}" srcOrd="0" destOrd="0" presId="urn:microsoft.com/office/officeart/2005/8/layout/StepDownProcess"/>
    <dgm:cxn modelId="{6F8C5BD1-BD4E-4CF3-A674-DC3C194BB8A9}" type="presParOf" srcId="{1E1D2B7D-54C1-4208-90CB-0BDB89416998}" destId="{BD253EB7-E874-40A0-BC13-7EA44367B891}" srcOrd="1" destOrd="0" presId="urn:microsoft.com/office/officeart/2005/8/layout/StepDownProcess"/>
    <dgm:cxn modelId="{1B355795-9CED-405A-9C75-D1F981E0F588}" type="presParOf" srcId="{1E1D2B7D-54C1-4208-90CB-0BDB89416998}" destId="{BD6C0257-AC27-4337-B5D3-3B276208B4CF}" srcOrd="2" destOrd="0" presId="urn:microsoft.com/office/officeart/2005/8/layout/StepDownProcess"/>
    <dgm:cxn modelId="{7191361B-D484-4888-9032-C3D6FA99AEF4}" type="presParOf" srcId="{6B065416-B835-4019-AEAE-B8635EA36B14}" destId="{DADDA2EC-FA4A-4D4B-975F-E14F31F55762}" srcOrd="1" destOrd="0" presId="urn:microsoft.com/office/officeart/2005/8/layout/StepDownProcess"/>
    <dgm:cxn modelId="{DFC39B4F-4A15-409D-9AFD-2923DC9A6894}" type="presParOf" srcId="{6B065416-B835-4019-AEAE-B8635EA36B14}" destId="{537698E4-F9CD-4B45-AE55-702210744931}" srcOrd="2" destOrd="0" presId="urn:microsoft.com/office/officeart/2005/8/layout/StepDownProcess"/>
    <dgm:cxn modelId="{1D8B603C-0CDD-4936-ADA1-B120E6B64727}" type="presParOf" srcId="{537698E4-F9CD-4B45-AE55-702210744931}" destId="{EC9D6021-7C7C-46F1-8D1E-27D95E344C21}" srcOrd="0" destOrd="0" presId="urn:microsoft.com/office/officeart/2005/8/layout/StepDownProcess"/>
    <dgm:cxn modelId="{C3647596-EEC0-4F99-AB71-2325B02073D6}" type="presParOf" srcId="{537698E4-F9CD-4B45-AE55-702210744931}" destId="{683F33F9-C21A-4CF8-8D70-E11699B45D61}" srcOrd="1" destOrd="0" presId="urn:microsoft.com/office/officeart/2005/8/layout/StepDownProcess"/>
    <dgm:cxn modelId="{289F4516-EB9C-46F3-B517-1F81D468E44F}" type="presParOf" srcId="{537698E4-F9CD-4B45-AE55-702210744931}" destId="{351C670E-7374-4BC1-BD0C-508DB6934833}" srcOrd="2" destOrd="0" presId="urn:microsoft.com/office/officeart/2005/8/layout/StepDownProcess"/>
    <dgm:cxn modelId="{228D82EB-9B66-4BC9-8782-54D20926FA49}" type="presParOf" srcId="{6B065416-B835-4019-AEAE-B8635EA36B14}" destId="{1D1F5AD6-4612-4C21-A7AC-822D51FD4347}" srcOrd="3" destOrd="0" presId="urn:microsoft.com/office/officeart/2005/8/layout/StepDownProcess"/>
    <dgm:cxn modelId="{063282A5-70FA-4648-85D3-DB62E25F25C6}" type="presParOf" srcId="{6B065416-B835-4019-AEAE-B8635EA36B14}" destId="{40F5B08B-F691-431A-9E45-28C3BED8A08A}" srcOrd="4" destOrd="0" presId="urn:microsoft.com/office/officeart/2005/8/layout/StepDownProcess"/>
    <dgm:cxn modelId="{3689C87D-A299-46BE-8767-32CE7EA42179}" type="presParOf" srcId="{40F5B08B-F691-431A-9E45-28C3BED8A08A}" destId="{B82EF4B6-AAFC-416B-A42A-7C3BBF3E7579}" srcOrd="0" destOrd="0" presId="urn:microsoft.com/office/officeart/2005/8/layout/StepDownProcess"/>
    <dgm:cxn modelId="{AAFF1772-B93F-47AB-919B-533E70D1132B}" type="presParOf" srcId="{40F5B08B-F691-431A-9E45-28C3BED8A08A}" destId="{3E79A468-1156-4DA6-968A-2F42BE0EB8C1}" srcOrd="1" destOrd="0" presId="urn:microsoft.com/office/officeart/2005/8/layout/StepDownProcess"/>
    <dgm:cxn modelId="{0AA91C5E-C22B-48BD-8DAD-ED0443C9F57C}" type="presParOf" srcId="{40F5B08B-F691-431A-9E45-28C3BED8A08A}" destId="{9EED0443-6A79-4825-AE74-0300F22EF370}" srcOrd="2" destOrd="0" presId="urn:microsoft.com/office/officeart/2005/8/layout/StepDownProcess"/>
    <dgm:cxn modelId="{F4B42FB1-7599-46EC-976F-25BAF28D8AA5}" type="presParOf" srcId="{6B065416-B835-4019-AEAE-B8635EA36B14}" destId="{A667F865-93EB-45C9-99B6-E9AAC5D00579}" srcOrd="5" destOrd="0" presId="urn:microsoft.com/office/officeart/2005/8/layout/StepDownProcess"/>
    <dgm:cxn modelId="{929220BA-9BCF-49F9-9C91-11F618E172BB}" type="presParOf" srcId="{6B065416-B835-4019-AEAE-B8635EA36B14}" destId="{4A66F42A-5C2A-4474-97DC-B8FF7D01D3B6}" srcOrd="6" destOrd="0" presId="urn:microsoft.com/office/officeart/2005/8/layout/StepDownProcess"/>
    <dgm:cxn modelId="{53774831-1172-4341-9562-21A5ED2ED60E}" type="presParOf" srcId="{4A66F42A-5C2A-4474-97DC-B8FF7D01D3B6}" destId="{FB2189F5-DC4D-4E43-99B8-16700186E367}" srcOrd="0" destOrd="0" presId="urn:microsoft.com/office/officeart/2005/8/layout/StepDownProcess"/>
    <dgm:cxn modelId="{DA850803-A91D-420B-B720-5547E55025FA}" type="presParOf" srcId="{4A66F42A-5C2A-4474-97DC-B8FF7D01D3B6}" destId="{3EB2E254-8ECC-40A2-B59E-28F26E92A145}" srcOrd="1" destOrd="0" presId="urn:microsoft.com/office/officeart/2005/8/layout/StepDownProcess"/>
    <dgm:cxn modelId="{B1A659AF-5469-467A-A895-96C1030193EE}" type="presParOf" srcId="{4A66F42A-5C2A-4474-97DC-B8FF7D01D3B6}" destId="{7D84849F-AC8B-4124-BAEC-0BD0F478D74A}" srcOrd="2" destOrd="0" presId="urn:microsoft.com/office/officeart/2005/8/layout/StepDownProcess"/>
    <dgm:cxn modelId="{0B6C4137-A38C-4569-941A-4F9E721BE606}" type="presParOf" srcId="{6B065416-B835-4019-AEAE-B8635EA36B14}" destId="{01DD6C23-C644-461E-AAF7-154661126109}" srcOrd="7" destOrd="0" presId="urn:microsoft.com/office/officeart/2005/8/layout/StepDownProcess"/>
    <dgm:cxn modelId="{2D6D4A0B-B2ED-4A3B-8D70-F6145E35984F}" type="presParOf" srcId="{6B065416-B835-4019-AEAE-B8635EA36B14}" destId="{23ACB1DE-169F-4749-8FF5-DCE3BBD1C899}" srcOrd="8" destOrd="0" presId="urn:microsoft.com/office/officeart/2005/8/layout/StepDownProcess"/>
    <dgm:cxn modelId="{33CCC3F7-B6D3-4FD3-ADF4-50FB313C5487}" type="presParOf" srcId="{23ACB1DE-169F-4749-8FF5-DCE3BBD1C899}" destId="{7C9EF732-DE82-4F16-89F6-B7F615E4C251}" srcOrd="0" destOrd="0" presId="urn:microsoft.com/office/officeart/2005/8/layout/StepDownProcess"/>
    <dgm:cxn modelId="{6513CA10-4AD3-46FE-BC49-A6EC16C18405}" type="presParOf" srcId="{23ACB1DE-169F-4749-8FF5-DCE3BBD1C899}" destId="{C9F71FCB-04B9-47E3-A277-07FE6388E904}" srcOrd="1" destOrd="0" presId="urn:microsoft.com/office/officeart/2005/8/layout/StepDownProcess"/>
    <dgm:cxn modelId="{EF2ECC7E-F805-4DFB-9377-25A1AAD1168D}" type="presParOf" srcId="{23ACB1DE-169F-4749-8FF5-DCE3BBD1C899}" destId="{3C8A11EF-137D-47A0-8E32-6B92C607C04A}" srcOrd="2" destOrd="0" presId="urn:microsoft.com/office/officeart/2005/8/layout/StepDownProcess"/>
    <dgm:cxn modelId="{CC0BB121-4538-49F8-8428-592E8533A95F}" type="presParOf" srcId="{6B065416-B835-4019-AEAE-B8635EA36B14}" destId="{EC9F7B45-14FD-4C15-97F3-D3F7963EF3EB}" srcOrd="9" destOrd="0" presId="urn:microsoft.com/office/officeart/2005/8/layout/StepDownProcess"/>
    <dgm:cxn modelId="{DF73EE51-32D3-480C-BF4A-D8C2098381AE}" type="presParOf" srcId="{6B065416-B835-4019-AEAE-B8635EA36B14}" destId="{436F1974-9E14-4BE0-BE7B-8CC1DE775EE7}" srcOrd="10" destOrd="0" presId="urn:microsoft.com/office/officeart/2005/8/layout/StepDownProcess"/>
    <dgm:cxn modelId="{F7226F60-B159-420F-8742-1422054C3592}" type="presParOf" srcId="{436F1974-9E14-4BE0-BE7B-8CC1DE775EE7}" destId="{670838F1-5A01-437A-8B5E-C687B3222C3A}" srcOrd="0" destOrd="0" presId="urn:microsoft.com/office/officeart/2005/8/layout/StepDownProcess"/>
    <dgm:cxn modelId="{71BF86F9-C941-4944-ADB5-F7830D62391A}" type="presParOf" srcId="{436F1974-9E14-4BE0-BE7B-8CC1DE775EE7}" destId="{8032C0B2-437A-41CF-BBD4-3937B99E6F1F}" srcOrd="1" destOrd="0" presId="urn:microsoft.com/office/officeart/2005/8/layout/StepDownProcess"/>
    <dgm:cxn modelId="{33B3A7F7-E629-4638-A791-A0E6122CA8BF}" type="presParOf" srcId="{436F1974-9E14-4BE0-BE7B-8CC1DE775EE7}" destId="{8B8F4385-18C4-4CCC-8D9C-A34EB52B5901}" srcOrd="2" destOrd="0" presId="urn:microsoft.com/office/officeart/2005/8/layout/StepDownProcess"/>
    <dgm:cxn modelId="{762B6894-D242-4151-BFB4-E95D9504C637}" type="presParOf" srcId="{6B065416-B835-4019-AEAE-B8635EA36B14}" destId="{588618CB-5E78-4CE3-869B-9A23FD880B54}" srcOrd="11" destOrd="0" presId="urn:microsoft.com/office/officeart/2005/8/layout/StepDownProcess"/>
    <dgm:cxn modelId="{3DF1F699-5F92-47F9-AF64-A6419D71464E}" type="presParOf" srcId="{6B065416-B835-4019-AEAE-B8635EA36B14}" destId="{8210197D-DDB3-4CE0-AF36-2110E16CA069}" srcOrd="12" destOrd="0" presId="urn:microsoft.com/office/officeart/2005/8/layout/StepDownProcess"/>
    <dgm:cxn modelId="{F3773C23-93FB-49B5-8DEA-8C119C61CCF0}" type="presParOf" srcId="{8210197D-DDB3-4CE0-AF36-2110E16CA069}" destId="{E860599F-61AC-4F43-99DF-CB096314F892}" srcOrd="0" destOrd="0" presId="urn:microsoft.com/office/officeart/2005/8/layout/StepDownProcess"/>
    <dgm:cxn modelId="{4B2AD3F8-B9F8-491F-A485-43D7B5745F59}" type="presParOf" srcId="{8210197D-DDB3-4CE0-AF36-2110E16CA069}" destId="{342B819B-66C0-4879-9AC4-80000949E6ED}" srcOrd="1" destOrd="0" presId="urn:microsoft.com/office/officeart/2005/8/layout/StepDownProcess"/>
    <dgm:cxn modelId="{041CD03C-4849-48D2-A6FD-C3782553847E}" type="presParOf" srcId="{8210197D-DDB3-4CE0-AF36-2110E16CA069}" destId="{F7D72231-FA55-476D-A572-E5030B6A396F}" srcOrd="2" destOrd="0" presId="urn:microsoft.com/office/officeart/2005/8/layout/StepDownProcess"/>
    <dgm:cxn modelId="{C2A09896-C643-4A64-8BBE-6A1CFFB9C565}" type="presParOf" srcId="{6B065416-B835-4019-AEAE-B8635EA36B14}" destId="{0A9002F9-D4CA-4F0D-B7DC-C0CF107634A9}" srcOrd="13" destOrd="0" presId="urn:microsoft.com/office/officeart/2005/8/layout/StepDownProcess"/>
    <dgm:cxn modelId="{BEE08541-9AD6-471D-965B-BECC0ADE943F}" type="presParOf" srcId="{6B065416-B835-4019-AEAE-B8635EA36B14}" destId="{1AEDF31C-293E-4A39-BDB1-9DD78E25B2C6}" srcOrd="14" destOrd="0" presId="urn:microsoft.com/office/officeart/2005/8/layout/StepDownProcess"/>
    <dgm:cxn modelId="{3D542649-F665-4D81-BA1B-1DD28C02E64C}" type="presParOf" srcId="{1AEDF31C-293E-4A39-BDB1-9DD78E25B2C6}" destId="{407C4EBE-6B85-4806-BF04-0FC7D1E12F7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3DFB7B-D69A-4C5C-9F50-FB66075C27B0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3E4763A-CF4D-4D4F-8534-09583B0A31D4}">
      <dgm:prSet/>
      <dgm:spPr/>
      <dgm:t>
        <a:bodyPr/>
        <a:lstStyle/>
        <a:p>
          <a:r>
            <a:rPr lang="en-IN" dirty="0" smtClean="0"/>
            <a:t>Define</a:t>
          </a:r>
          <a:endParaRPr lang="en-IN" dirty="0"/>
        </a:p>
      </dgm:t>
    </dgm:pt>
    <dgm:pt modelId="{999DC179-A8D1-42F2-9FEC-0EAC3F371D14}" type="parTrans" cxnId="{C2E4E6E9-A3F9-4FBD-820E-DE52D3E7736E}">
      <dgm:prSet/>
      <dgm:spPr/>
      <dgm:t>
        <a:bodyPr/>
        <a:lstStyle/>
        <a:p>
          <a:endParaRPr lang="en-IN"/>
        </a:p>
      </dgm:t>
    </dgm:pt>
    <dgm:pt modelId="{F970151C-E671-4D5B-9061-EFCAF1A8E3D4}" type="sibTrans" cxnId="{C2E4E6E9-A3F9-4FBD-820E-DE52D3E7736E}">
      <dgm:prSet/>
      <dgm:spPr/>
      <dgm:t>
        <a:bodyPr/>
        <a:lstStyle/>
        <a:p>
          <a:endParaRPr lang="en-IN"/>
        </a:p>
      </dgm:t>
    </dgm:pt>
    <dgm:pt modelId="{90BE0CAF-A39F-478F-8BDC-0A2E1DDCA165}">
      <dgm:prSet/>
      <dgm:spPr/>
      <dgm:t>
        <a:bodyPr/>
        <a:lstStyle/>
        <a:p>
          <a:r>
            <a:rPr lang="en-IN" dirty="0" smtClean="0"/>
            <a:t>Improve </a:t>
          </a:r>
          <a:endParaRPr lang="en-IN" dirty="0"/>
        </a:p>
      </dgm:t>
    </dgm:pt>
    <dgm:pt modelId="{C15B6A7B-384B-4BBE-B45E-D1419738011B}" type="parTrans" cxnId="{578EB47D-04B4-47C8-A3FB-D87FF173C3C3}">
      <dgm:prSet/>
      <dgm:spPr/>
      <dgm:t>
        <a:bodyPr/>
        <a:lstStyle/>
        <a:p>
          <a:endParaRPr lang="en-IN"/>
        </a:p>
      </dgm:t>
    </dgm:pt>
    <dgm:pt modelId="{ECCDD695-E3F9-450F-90A9-36B16AF142F8}" type="sibTrans" cxnId="{578EB47D-04B4-47C8-A3FB-D87FF173C3C3}">
      <dgm:prSet/>
      <dgm:spPr/>
      <dgm:t>
        <a:bodyPr/>
        <a:lstStyle/>
        <a:p>
          <a:endParaRPr lang="en-IN"/>
        </a:p>
      </dgm:t>
    </dgm:pt>
    <dgm:pt modelId="{4C458AAC-A947-4D24-BA07-A530E4213866}">
      <dgm:prSet/>
      <dgm:spPr/>
      <dgm:t>
        <a:bodyPr/>
        <a:lstStyle/>
        <a:p>
          <a:r>
            <a:rPr lang="en-IN" dirty="0" smtClean="0"/>
            <a:t>Control</a:t>
          </a:r>
          <a:endParaRPr lang="en-IN" dirty="0"/>
        </a:p>
      </dgm:t>
    </dgm:pt>
    <dgm:pt modelId="{B1854235-FEDA-43D9-9CBB-DF895D8880DD}" type="parTrans" cxnId="{B017DD51-8696-4AE5-A7AC-B1C6B7DDEB37}">
      <dgm:prSet/>
      <dgm:spPr/>
      <dgm:t>
        <a:bodyPr/>
        <a:lstStyle/>
        <a:p>
          <a:endParaRPr lang="en-IN"/>
        </a:p>
      </dgm:t>
    </dgm:pt>
    <dgm:pt modelId="{AA73B5C6-336E-43D5-9DBF-13D8F6B80784}" type="sibTrans" cxnId="{B017DD51-8696-4AE5-A7AC-B1C6B7DDEB37}">
      <dgm:prSet/>
      <dgm:spPr/>
      <dgm:t>
        <a:bodyPr/>
        <a:lstStyle/>
        <a:p>
          <a:endParaRPr lang="en-IN"/>
        </a:p>
      </dgm:t>
    </dgm:pt>
    <dgm:pt modelId="{8ABF7BC5-B519-4B70-8969-7A1CF5F187B4}">
      <dgm:prSet/>
      <dgm:spPr/>
      <dgm:t>
        <a:bodyPr/>
        <a:lstStyle/>
        <a:p>
          <a:r>
            <a:rPr lang="en-IN" dirty="0" smtClean="0"/>
            <a:t>. Measure </a:t>
          </a:r>
          <a:endParaRPr lang="en-IN" dirty="0"/>
        </a:p>
      </dgm:t>
    </dgm:pt>
    <dgm:pt modelId="{1349F026-5D3C-47AA-91E5-629C94A37FE5}" type="parTrans" cxnId="{3405B25B-04C2-421D-BE70-432A218BE3E3}">
      <dgm:prSet/>
      <dgm:spPr/>
      <dgm:t>
        <a:bodyPr/>
        <a:lstStyle/>
        <a:p>
          <a:endParaRPr lang="en-IN"/>
        </a:p>
      </dgm:t>
    </dgm:pt>
    <dgm:pt modelId="{51C8C071-F49B-4A84-AD69-69350FDEEB92}" type="sibTrans" cxnId="{3405B25B-04C2-421D-BE70-432A218BE3E3}">
      <dgm:prSet/>
      <dgm:spPr/>
      <dgm:t>
        <a:bodyPr/>
        <a:lstStyle/>
        <a:p>
          <a:endParaRPr lang="en-IN"/>
        </a:p>
      </dgm:t>
    </dgm:pt>
    <dgm:pt modelId="{E1068CE0-979C-4CCF-8FAF-870277E9DE88}">
      <dgm:prSet/>
      <dgm:spPr/>
      <dgm:t>
        <a:bodyPr/>
        <a:lstStyle/>
        <a:p>
          <a:r>
            <a:rPr lang="en-IN" dirty="0" smtClean="0"/>
            <a:t>Analyse</a:t>
          </a:r>
          <a:endParaRPr lang="en-IN" dirty="0"/>
        </a:p>
      </dgm:t>
    </dgm:pt>
    <dgm:pt modelId="{8F074C37-0FCA-4F8F-9A74-A7EE0BD69A72}" type="parTrans" cxnId="{F53E4E1B-A501-4721-B1E8-DDA306924978}">
      <dgm:prSet/>
      <dgm:spPr/>
      <dgm:t>
        <a:bodyPr/>
        <a:lstStyle/>
        <a:p>
          <a:endParaRPr lang="en-IN"/>
        </a:p>
      </dgm:t>
    </dgm:pt>
    <dgm:pt modelId="{5181B637-D5E8-4F73-A541-03E0F1A32C66}" type="sibTrans" cxnId="{F53E4E1B-A501-4721-B1E8-DDA306924978}">
      <dgm:prSet/>
      <dgm:spPr/>
      <dgm:t>
        <a:bodyPr/>
        <a:lstStyle/>
        <a:p>
          <a:endParaRPr lang="en-IN"/>
        </a:p>
      </dgm:t>
    </dgm:pt>
    <dgm:pt modelId="{71754E81-F80B-4F9A-8B96-C69EE4A5AF30}" type="pres">
      <dgm:prSet presAssocID="{BF3DFB7B-D69A-4C5C-9F50-FB66075C27B0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IN"/>
        </a:p>
      </dgm:t>
    </dgm:pt>
    <dgm:pt modelId="{FF92B3E7-D796-44C7-8134-500677585790}" type="pres">
      <dgm:prSet presAssocID="{4C458AAC-A947-4D24-BA07-A530E4213866}" presName="Accent5" presStyleCnt="0"/>
      <dgm:spPr/>
    </dgm:pt>
    <dgm:pt modelId="{00D557FD-5510-4D81-911D-702CCF3205A8}" type="pres">
      <dgm:prSet presAssocID="{4C458AAC-A947-4D24-BA07-A530E4213866}" presName="Accent" presStyleLbl="node1" presStyleIdx="0" presStyleCnt="5"/>
      <dgm:spPr/>
    </dgm:pt>
    <dgm:pt modelId="{FBFD8623-415C-465D-A1DE-753EE1B0527A}" type="pres">
      <dgm:prSet presAssocID="{4C458AAC-A947-4D24-BA07-A530E4213866}" presName="ParentBackground5" presStyleCnt="0"/>
      <dgm:spPr/>
    </dgm:pt>
    <dgm:pt modelId="{98C6F9DF-8F8F-449E-BAB3-6392BB090DC8}" type="pres">
      <dgm:prSet presAssocID="{4C458AAC-A947-4D24-BA07-A530E4213866}" presName="ParentBackground" presStyleLbl="fgAcc1" presStyleIdx="0" presStyleCnt="5"/>
      <dgm:spPr/>
      <dgm:t>
        <a:bodyPr/>
        <a:lstStyle/>
        <a:p>
          <a:endParaRPr lang="en-IN"/>
        </a:p>
      </dgm:t>
    </dgm:pt>
    <dgm:pt modelId="{79ACD80C-B92E-4414-87B2-48BD3F2C3E16}" type="pres">
      <dgm:prSet presAssocID="{4C458AAC-A947-4D24-BA07-A530E4213866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4BA5FEC-8293-4310-A19A-0338E0D744B3}" type="pres">
      <dgm:prSet presAssocID="{90BE0CAF-A39F-478F-8BDC-0A2E1DDCA165}" presName="Accent4" presStyleCnt="0"/>
      <dgm:spPr/>
    </dgm:pt>
    <dgm:pt modelId="{8033A2EA-2C2E-4714-B91D-952BE54A6063}" type="pres">
      <dgm:prSet presAssocID="{90BE0CAF-A39F-478F-8BDC-0A2E1DDCA165}" presName="Accent" presStyleLbl="node1" presStyleIdx="1" presStyleCnt="5"/>
      <dgm:spPr/>
    </dgm:pt>
    <dgm:pt modelId="{2BC12413-C471-4727-B8FC-7B10C418F860}" type="pres">
      <dgm:prSet presAssocID="{90BE0CAF-A39F-478F-8BDC-0A2E1DDCA165}" presName="ParentBackground4" presStyleCnt="0"/>
      <dgm:spPr/>
    </dgm:pt>
    <dgm:pt modelId="{1828D7E8-F48A-4054-B80F-517235652364}" type="pres">
      <dgm:prSet presAssocID="{90BE0CAF-A39F-478F-8BDC-0A2E1DDCA165}" presName="ParentBackground" presStyleLbl="fgAcc1" presStyleIdx="1" presStyleCnt="5"/>
      <dgm:spPr/>
      <dgm:t>
        <a:bodyPr/>
        <a:lstStyle/>
        <a:p>
          <a:endParaRPr lang="en-IN"/>
        </a:p>
      </dgm:t>
    </dgm:pt>
    <dgm:pt modelId="{A0B664BB-9992-4BDC-A50A-A8EDC1EDD4BC}" type="pres">
      <dgm:prSet presAssocID="{90BE0CAF-A39F-478F-8BDC-0A2E1DDCA16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C056997-A29C-4AD1-BFA2-CEABB2D0797F}" type="pres">
      <dgm:prSet presAssocID="{E1068CE0-979C-4CCF-8FAF-870277E9DE88}" presName="Accent3" presStyleCnt="0"/>
      <dgm:spPr/>
    </dgm:pt>
    <dgm:pt modelId="{F1D64551-C4E3-4CAD-B2C4-95A4511E2E7B}" type="pres">
      <dgm:prSet presAssocID="{E1068CE0-979C-4CCF-8FAF-870277E9DE88}" presName="Accent" presStyleLbl="node1" presStyleIdx="2" presStyleCnt="5"/>
      <dgm:spPr/>
    </dgm:pt>
    <dgm:pt modelId="{0F56C0A5-2090-40D3-9775-93DBB53AF738}" type="pres">
      <dgm:prSet presAssocID="{E1068CE0-979C-4CCF-8FAF-870277E9DE88}" presName="ParentBackground3" presStyleCnt="0"/>
      <dgm:spPr/>
    </dgm:pt>
    <dgm:pt modelId="{46D097C1-039C-4365-99E0-5A7EDF227C43}" type="pres">
      <dgm:prSet presAssocID="{E1068CE0-979C-4CCF-8FAF-870277E9DE88}" presName="ParentBackground" presStyleLbl="fgAcc1" presStyleIdx="2" presStyleCnt="5"/>
      <dgm:spPr/>
      <dgm:t>
        <a:bodyPr/>
        <a:lstStyle/>
        <a:p>
          <a:endParaRPr lang="en-IN"/>
        </a:p>
      </dgm:t>
    </dgm:pt>
    <dgm:pt modelId="{1152D3A2-08BB-4578-AD8C-0E0C818FEBDE}" type="pres">
      <dgm:prSet presAssocID="{E1068CE0-979C-4CCF-8FAF-870277E9DE8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D7F969-1966-420F-AC7A-AF115AFBC4E6}" type="pres">
      <dgm:prSet presAssocID="{8ABF7BC5-B519-4B70-8969-7A1CF5F187B4}" presName="Accent2" presStyleCnt="0"/>
      <dgm:spPr/>
    </dgm:pt>
    <dgm:pt modelId="{DBBF70DE-9D20-4A2B-936F-010A87B955E9}" type="pres">
      <dgm:prSet presAssocID="{8ABF7BC5-B519-4B70-8969-7A1CF5F187B4}" presName="Accent" presStyleLbl="node1" presStyleIdx="3" presStyleCnt="5"/>
      <dgm:spPr/>
    </dgm:pt>
    <dgm:pt modelId="{E97F8B3F-23E7-462F-A968-EC9CFE337630}" type="pres">
      <dgm:prSet presAssocID="{8ABF7BC5-B519-4B70-8969-7A1CF5F187B4}" presName="ParentBackground2" presStyleCnt="0"/>
      <dgm:spPr/>
    </dgm:pt>
    <dgm:pt modelId="{3D7DE7F2-F3E6-441A-9823-278EF90023DB}" type="pres">
      <dgm:prSet presAssocID="{8ABF7BC5-B519-4B70-8969-7A1CF5F187B4}" presName="ParentBackground" presStyleLbl="fgAcc1" presStyleIdx="3" presStyleCnt="5"/>
      <dgm:spPr/>
      <dgm:t>
        <a:bodyPr/>
        <a:lstStyle/>
        <a:p>
          <a:endParaRPr lang="en-IN"/>
        </a:p>
      </dgm:t>
    </dgm:pt>
    <dgm:pt modelId="{CC19661C-89AF-488E-A3CA-0C7FED191109}" type="pres">
      <dgm:prSet presAssocID="{8ABF7BC5-B519-4B70-8969-7A1CF5F187B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5ABF2F-0AAB-4154-B9E9-9071970EC52C}" type="pres">
      <dgm:prSet presAssocID="{13E4763A-CF4D-4D4F-8534-09583B0A31D4}" presName="Accent1" presStyleCnt="0"/>
      <dgm:spPr/>
    </dgm:pt>
    <dgm:pt modelId="{9DCF5D8E-8D8D-4880-A848-7511CF5AFA78}" type="pres">
      <dgm:prSet presAssocID="{13E4763A-CF4D-4D4F-8534-09583B0A31D4}" presName="Accent" presStyleLbl="node1" presStyleIdx="4" presStyleCnt="5"/>
      <dgm:spPr/>
    </dgm:pt>
    <dgm:pt modelId="{29D6E856-6024-4169-875D-DE680654D9A3}" type="pres">
      <dgm:prSet presAssocID="{13E4763A-CF4D-4D4F-8534-09583B0A31D4}" presName="ParentBackground1" presStyleCnt="0"/>
      <dgm:spPr/>
    </dgm:pt>
    <dgm:pt modelId="{7FA69C1A-329D-4E6B-820F-9041551136A3}" type="pres">
      <dgm:prSet presAssocID="{13E4763A-CF4D-4D4F-8534-09583B0A31D4}" presName="ParentBackground" presStyleLbl="fgAcc1" presStyleIdx="4" presStyleCnt="5"/>
      <dgm:spPr/>
      <dgm:t>
        <a:bodyPr/>
        <a:lstStyle/>
        <a:p>
          <a:endParaRPr lang="en-IN"/>
        </a:p>
      </dgm:t>
    </dgm:pt>
    <dgm:pt modelId="{7C430B32-92E4-4A12-80EC-1C82B40866B9}" type="pres">
      <dgm:prSet presAssocID="{13E4763A-CF4D-4D4F-8534-09583B0A31D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20F39B1-6EC9-46D7-8B46-BDC49794CEFD}" type="presOf" srcId="{13E4763A-CF4D-4D4F-8534-09583B0A31D4}" destId="{7C430B32-92E4-4A12-80EC-1C82B40866B9}" srcOrd="1" destOrd="0" presId="urn:microsoft.com/office/officeart/2011/layout/CircleProcess"/>
    <dgm:cxn modelId="{3405B25B-04C2-421D-BE70-432A218BE3E3}" srcId="{BF3DFB7B-D69A-4C5C-9F50-FB66075C27B0}" destId="{8ABF7BC5-B519-4B70-8969-7A1CF5F187B4}" srcOrd="1" destOrd="0" parTransId="{1349F026-5D3C-47AA-91E5-629C94A37FE5}" sibTransId="{51C8C071-F49B-4A84-AD69-69350FDEEB92}"/>
    <dgm:cxn modelId="{459AF70F-E7C3-40CA-BAF9-B2CC3D36CFB6}" type="presOf" srcId="{8ABF7BC5-B519-4B70-8969-7A1CF5F187B4}" destId="{3D7DE7F2-F3E6-441A-9823-278EF90023DB}" srcOrd="0" destOrd="0" presId="urn:microsoft.com/office/officeart/2011/layout/CircleProcess"/>
    <dgm:cxn modelId="{CCA7C864-7DC5-4B16-A15B-B30569F51E29}" type="presOf" srcId="{E1068CE0-979C-4CCF-8FAF-870277E9DE88}" destId="{1152D3A2-08BB-4578-AD8C-0E0C818FEBDE}" srcOrd="1" destOrd="0" presId="urn:microsoft.com/office/officeart/2011/layout/CircleProcess"/>
    <dgm:cxn modelId="{578EB47D-04B4-47C8-A3FB-D87FF173C3C3}" srcId="{BF3DFB7B-D69A-4C5C-9F50-FB66075C27B0}" destId="{90BE0CAF-A39F-478F-8BDC-0A2E1DDCA165}" srcOrd="3" destOrd="0" parTransId="{C15B6A7B-384B-4BBE-B45E-D1419738011B}" sibTransId="{ECCDD695-E3F9-450F-90A9-36B16AF142F8}"/>
    <dgm:cxn modelId="{2F9F50E8-A9BF-41CA-BDB7-F9599E9D23A7}" type="presOf" srcId="{E1068CE0-979C-4CCF-8FAF-870277E9DE88}" destId="{46D097C1-039C-4365-99E0-5A7EDF227C43}" srcOrd="0" destOrd="0" presId="urn:microsoft.com/office/officeart/2011/layout/CircleProcess"/>
    <dgm:cxn modelId="{207AB9FF-7717-44F7-B6AB-9696F0B73A00}" type="presOf" srcId="{8ABF7BC5-B519-4B70-8969-7A1CF5F187B4}" destId="{CC19661C-89AF-488E-A3CA-0C7FED191109}" srcOrd="1" destOrd="0" presId="urn:microsoft.com/office/officeart/2011/layout/CircleProcess"/>
    <dgm:cxn modelId="{6A21542D-1C8A-433C-AFAC-4A628F792D3D}" type="presOf" srcId="{90BE0CAF-A39F-478F-8BDC-0A2E1DDCA165}" destId="{1828D7E8-F48A-4054-B80F-517235652364}" srcOrd="0" destOrd="0" presId="urn:microsoft.com/office/officeart/2011/layout/CircleProcess"/>
    <dgm:cxn modelId="{F53E4E1B-A501-4721-B1E8-DDA306924978}" srcId="{BF3DFB7B-D69A-4C5C-9F50-FB66075C27B0}" destId="{E1068CE0-979C-4CCF-8FAF-870277E9DE88}" srcOrd="2" destOrd="0" parTransId="{8F074C37-0FCA-4F8F-9A74-A7EE0BD69A72}" sibTransId="{5181B637-D5E8-4F73-A541-03E0F1A32C66}"/>
    <dgm:cxn modelId="{C2E4E6E9-A3F9-4FBD-820E-DE52D3E7736E}" srcId="{BF3DFB7B-D69A-4C5C-9F50-FB66075C27B0}" destId="{13E4763A-CF4D-4D4F-8534-09583B0A31D4}" srcOrd="0" destOrd="0" parTransId="{999DC179-A8D1-42F2-9FEC-0EAC3F371D14}" sibTransId="{F970151C-E671-4D5B-9061-EFCAF1A8E3D4}"/>
    <dgm:cxn modelId="{B017DD51-8696-4AE5-A7AC-B1C6B7DDEB37}" srcId="{BF3DFB7B-D69A-4C5C-9F50-FB66075C27B0}" destId="{4C458AAC-A947-4D24-BA07-A530E4213866}" srcOrd="4" destOrd="0" parTransId="{B1854235-FEDA-43D9-9CBB-DF895D8880DD}" sibTransId="{AA73B5C6-336E-43D5-9DBF-13D8F6B80784}"/>
    <dgm:cxn modelId="{D107E797-A1C5-405A-8D01-E49E839E7E8D}" type="presOf" srcId="{4C458AAC-A947-4D24-BA07-A530E4213866}" destId="{98C6F9DF-8F8F-449E-BAB3-6392BB090DC8}" srcOrd="0" destOrd="0" presId="urn:microsoft.com/office/officeart/2011/layout/CircleProcess"/>
    <dgm:cxn modelId="{B0003153-5A12-4685-BAEF-42DE8E965362}" type="presOf" srcId="{4C458AAC-A947-4D24-BA07-A530E4213866}" destId="{79ACD80C-B92E-4414-87B2-48BD3F2C3E16}" srcOrd="1" destOrd="0" presId="urn:microsoft.com/office/officeart/2011/layout/CircleProcess"/>
    <dgm:cxn modelId="{E84B0715-2786-4EC5-BEDD-26E3323A11D3}" type="presOf" srcId="{13E4763A-CF4D-4D4F-8534-09583B0A31D4}" destId="{7FA69C1A-329D-4E6B-820F-9041551136A3}" srcOrd="0" destOrd="0" presId="urn:microsoft.com/office/officeart/2011/layout/CircleProcess"/>
    <dgm:cxn modelId="{A1DB0E0F-BB46-4391-AD63-76DBE24FEA21}" type="presOf" srcId="{BF3DFB7B-D69A-4C5C-9F50-FB66075C27B0}" destId="{71754E81-F80B-4F9A-8B96-C69EE4A5AF30}" srcOrd="0" destOrd="0" presId="urn:microsoft.com/office/officeart/2011/layout/CircleProcess"/>
    <dgm:cxn modelId="{2C0D8567-EA38-4902-BE9A-4BF1D2855041}" type="presOf" srcId="{90BE0CAF-A39F-478F-8BDC-0A2E1DDCA165}" destId="{A0B664BB-9992-4BDC-A50A-A8EDC1EDD4BC}" srcOrd="1" destOrd="0" presId="urn:microsoft.com/office/officeart/2011/layout/CircleProcess"/>
    <dgm:cxn modelId="{F2223C5A-A9F4-4A35-9D39-F57F1C4B2D20}" type="presParOf" srcId="{71754E81-F80B-4F9A-8B96-C69EE4A5AF30}" destId="{FF92B3E7-D796-44C7-8134-500677585790}" srcOrd="0" destOrd="0" presId="urn:microsoft.com/office/officeart/2011/layout/CircleProcess"/>
    <dgm:cxn modelId="{680ADE5F-1E06-4FBD-BC04-CB52E97728DB}" type="presParOf" srcId="{FF92B3E7-D796-44C7-8134-500677585790}" destId="{00D557FD-5510-4D81-911D-702CCF3205A8}" srcOrd="0" destOrd="0" presId="urn:microsoft.com/office/officeart/2011/layout/CircleProcess"/>
    <dgm:cxn modelId="{DDF08594-30EA-42B1-B3F3-0C22D45B151F}" type="presParOf" srcId="{71754E81-F80B-4F9A-8B96-C69EE4A5AF30}" destId="{FBFD8623-415C-465D-A1DE-753EE1B0527A}" srcOrd="1" destOrd="0" presId="urn:microsoft.com/office/officeart/2011/layout/CircleProcess"/>
    <dgm:cxn modelId="{C5FCAD81-8E4F-42EB-A3DE-FB55400DB400}" type="presParOf" srcId="{FBFD8623-415C-465D-A1DE-753EE1B0527A}" destId="{98C6F9DF-8F8F-449E-BAB3-6392BB090DC8}" srcOrd="0" destOrd="0" presId="urn:microsoft.com/office/officeart/2011/layout/CircleProcess"/>
    <dgm:cxn modelId="{CFA4F9B4-98EE-4AEC-946A-EB68400B7E32}" type="presParOf" srcId="{71754E81-F80B-4F9A-8B96-C69EE4A5AF30}" destId="{79ACD80C-B92E-4414-87B2-48BD3F2C3E16}" srcOrd="2" destOrd="0" presId="urn:microsoft.com/office/officeart/2011/layout/CircleProcess"/>
    <dgm:cxn modelId="{6FF76787-745B-4400-99C8-CA91D06B80E0}" type="presParOf" srcId="{71754E81-F80B-4F9A-8B96-C69EE4A5AF30}" destId="{04BA5FEC-8293-4310-A19A-0338E0D744B3}" srcOrd="3" destOrd="0" presId="urn:microsoft.com/office/officeart/2011/layout/CircleProcess"/>
    <dgm:cxn modelId="{5038BB96-8B13-4B67-B578-B3BA785AF621}" type="presParOf" srcId="{04BA5FEC-8293-4310-A19A-0338E0D744B3}" destId="{8033A2EA-2C2E-4714-B91D-952BE54A6063}" srcOrd="0" destOrd="0" presId="urn:microsoft.com/office/officeart/2011/layout/CircleProcess"/>
    <dgm:cxn modelId="{30DF8F11-9FE0-432C-8FBB-7F50135A11EE}" type="presParOf" srcId="{71754E81-F80B-4F9A-8B96-C69EE4A5AF30}" destId="{2BC12413-C471-4727-B8FC-7B10C418F860}" srcOrd="4" destOrd="0" presId="urn:microsoft.com/office/officeart/2011/layout/CircleProcess"/>
    <dgm:cxn modelId="{3B1479C8-996D-428F-8D5C-8F47D460E361}" type="presParOf" srcId="{2BC12413-C471-4727-B8FC-7B10C418F860}" destId="{1828D7E8-F48A-4054-B80F-517235652364}" srcOrd="0" destOrd="0" presId="urn:microsoft.com/office/officeart/2011/layout/CircleProcess"/>
    <dgm:cxn modelId="{51647AEB-250A-43DF-9453-EB24056D491C}" type="presParOf" srcId="{71754E81-F80B-4F9A-8B96-C69EE4A5AF30}" destId="{A0B664BB-9992-4BDC-A50A-A8EDC1EDD4BC}" srcOrd="5" destOrd="0" presId="urn:microsoft.com/office/officeart/2011/layout/CircleProcess"/>
    <dgm:cxn modelId="{7034451A-BF29-4408-B127-B5E3398D495C}" type="presParOf" srcId="{71754E81-F80B-4F9A-8B96-C69EE4A5AF30}" destId="{8C056997-A29C-4AD1-BFA2-CEABB2D0797F}" srcOrd="6" destOrd="0" presId="urn:microsoft.com/office/officeart/2011/layout/CircleProcess"/>
    <dgm:cxn modelId="{F6A2ADA5-F82F-4E75-B654-38A108B55616}" type="presParOf" srcId="{8C056997-A29C-4AD1-BFA2-CEABB2D0797F}" destId="{F1D64551-C4E3-4CAD-B2C4-95A4511E2E7B}" srcOrd="0" destOrd="0" presId="urn:microsoft.com/office/officeart/2011/layout/CircleProcess"/>
    <dgm:cxn modelId="{AFC93F87-7D38-4837-8959-77A96D0520F1}" type="presParOf" srcId="{71754E81-F80B-4F9A-8B96-C69EE4A5AF30}" destId="{0F56C0A5-2090-40D3-9775-93DBB53AF738}" srcOrd="7" destOrd="0" presId="urn:microsoft.com/office/officeart/2011/layout/CircleProcess"/>
    <dgm:cxn modelId="{D95F3917-C6F8-473B-943E-1DD09632217A}" type="presParOf" srcId="{0F56C0A5-2090-40D3-9775-93DBB53AF738}" destId="{46D097C1-039C-4365-99E0-5A7EDF227C43}" srcOrd="0" destOrd="0" presId="urn:microsoft.com/office/officeart/2011/layout/CircleProcess"/>
    <dgm:cxn modelId="{E9E25C81-5972-496A-89E7-806DD1481BF7}" type="presParOf" srcId="{71754E81-F80B-4F9A-8B96-C69EE4A5AF30}" destId="{1152D3A2-08BB-4578-AD8C-0E0C818FEBDE}" srcOrd="8" destOrd="0" presId="urn:microsoft.com/office/officeart/2011/layout/CircleProcess"/>
    <dgm:cxn modelId="{6C19AA99-0AAF-44DF-A229-657658CD166C}" type="presParOf" srcId="{71754E81-F80B-4F9A-8B96-C69EE4A5AF30}" destId="{6FD7F969-1966-420F-AC7A-AF115AFBC4E6}" srcOrd="9" destOrd="0" presId="urn:microsoft.com/office/officeart/2011/layout/CircleProcess"/>
    <dgm:cxn modelId="{9677B221-CD44-4FE3-BDDD-8FE807841134}" type="presParOf" srcId="{6FD7F969-1966-420F-AC7A-AF115AFBC4E6}" destId="{DBBF70DE-9D20-4A2B-936F-010A87B955E9}" srcOrd="0" destOrd="0" presId="urn:microsoft.com/office/officeart/2011/layout/CircleProcess"/>
    <dgm:cxn modelId="{013008D2-95FD-408F-9822-A4F02F03862A}" type="presParOf" srcId="{71754E81-F80B-4F9A-8B96-C69EE4A5AF30}" destId="{E97F8B3F-23E7-462F-A968-EC9CFE337630}" srcOrd="10" destOrd="0" presId="urn:microsoft.com/office/officeart/2011/layout/CircleProcess"/>
    <dgm:cxn modelId="{AD562119-2E43-40A6-AF27-8EEDB445F244}" type="presParOf" srcId="{E97F8B3F-23E7-462F-A968-EC9CFE337630}" destId="{3D7DE7F2-F3E6-441A-9823-278EF90023DB}" srcOrd="0" destOrd="0" presId="urn:microsoft.com/office/officeart/2011/layout/CircleProcess"/>
    <dgm:cxn modelId="{A90B14B4-D2B1-4205-A1BF-6F8EE5E98452}" type="presParOf" srcId="{71754E81-F80B-4F9A-8B96-C69EE4A5AF30}" destId="{CC19661C-89AF-488E-A3CA-0C7FED191109}" srcOrd="11" destOrd="0" presId="urn:microsoft.com/office/officeart/2011/layout/CircleProcess"/>
    <dgm:cxn modelId="{4271B3EC-CDCC-4DB6-BAE8-8E3CE8E49D2F}" type="presParOf" srcId="{71754E81-F80B-4F9A-8B96-C69EE4A5AF30}" destId="{E15ABF2F-0AAB-4154-B9E9-9071970EC52C}" srcOrd="12" destOrd="0" presId="urn:microsoft.com/office/officeart/2011/layout/CircleProcess"/>
    <dgm:cxn modelId="{4BC91D83-4B5B-4AA1-898F-8B5164DBFDB7}" type="presParOf" srcId="{E15ABF2F-0AAB-4154-B9E9-9071970EC52C}" destId="{9DCF5D8E-8D8D-4880-A848-7511CF5AFA78}" srcOrd="0" destOrd="0" presId="urn:microsoft.com/office/officeart/2011/layout/CircleProcess"/>
    <dgm:cxn modelId="{04396F7C-AA55-4853-B456-B690A73AC283}" type="presParOf" srcId="{71754E81-F80B-4F9A-8B96-C69EE4A5AF30}" destId="{29D6E856-6024-4169-875D-DE680654D9A3}" srcOrd="13" destOrd="0" presId="urn:microsoft.com/office/officeart/2011/layout/CircleProcess"/>
    <dgm:cxn modelId="{A8FF6F0C-9324-49F7-BE6E-BD735755BA4E}" type="presParOf" srcId="{29D6E856-6024-4169-875D-DE680654D9A3}" destId="{7FA69C1A-329D-4E6B-820F-9041551136A3}" srcOrd="0" destOrd="0" presId="urn:microsoft.com/office/officeart/2011/layout/CircleProcess"/>
    <dgm:cxn modelId="{137422FD-DB80-4970-8E17-18CB5480D7F2}" type="presParOf" srcId="{71754E81-F80B-4F9A-8B96-C69EE4A5AF30}" destId="{7C430B32-92E4-4A12-80EC-1C82B40866B9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C61A42-C8DE-4E97-9540-9FA06C8EECF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5C78BEA-8A71-4341-A572-2B49CD407D4B}">
      <dgm:prSet/>
      <dgm:spPr/>
      <dgm:t>
        <a:bodyPr/>
        <a:lstStyle/>
        <a:p>
          <a:r>
            <a:rPr lang="en-IN" dirty="0" smtClean="0"/>
            <a:t> Define </a:t>
          </a:r>
          <a:endParaRPr lang="en-IN" dirty="0"/>
        </a:p>
      </dgm:t>
    </dgm:pt>
    <dgm:pt modelId="{A2BA70E4-43BD-45D6-BF72-E4F8C7D056BB}" type="parTrans" cxnId="{CFF09B5E-E00E-4360-A0BE-4B15DAFC7919}">
      <dgm:prSet/>
      <dgm:spPr/>
      <dgm:t>
        <a:bodyPr/>
        <a:lstStyle/>
        <a:p>
          <a:endParaRPr lang="en-IN"/>
        </a:p>
      </dgm:t>
    </dgm:pt>
    <dgm:pt modelId="{AB3BE7CE-9C46-43B2-9D54-459A9ADECC2C}" type="sibTrans" cxnId="{CFF09B5E-E00E-4360-A0BE-4B15DAFC7919}">
      <dgm:prSet/>
      <dgm:spPr/>
      <dgm:t>
        <a:bodyPr/>
        <a:lstStyle/>
        <a:p>
          <a:endParaRPr lang="en-IN"/>
        </a:p>
      </dgm:t>
    </dgm:pt>
    <dgm:pt modelId="{AE39C0B1-5FDA-4EED-86D1-7E3272928402}">
      <dgm:prSet/>
      <dgm:spPr/>
      <dgm:t>
        <a:bodyPr/>
        <a:lstStyle/>
        <a:p>
          <a:r>
            <a:rPr lang="en-IN" dirty="0" smtClean="0"/>
            <a:t>Design</a:t>
          </a:r>
          <a:endParaRPr lang="en-IN" dirty="0"/>
        </a:p>
      </dgm:t>
    </dgm:pt>
    <dgm:pt modelId="{4DB23AA1-5528-449B-978D-958E0B38466F}" type="parTrans" cxnId="{4A728812-2CC4-41F6-B32C-547ABE6118A1}">
      <dgm:prSet/>
      <dgm:spPr/>
      <dgm:t>
        <a:bodyPr/>
        <a:lstStyle/>
        <a:p>
          <a:endParaRPr lang="en-IN"/>
        </a:p>
      </dgm:t>
    </dgm:pt>
    <dgm:pt modelId="{70D548E8-763E-4B2C-A3D0-C9B6A5234326}" type="sibTrans" cxnId="{4A728812-2CC4-41F6-B32C-547ABE6118A1}">
      <dgm:prSet/>
      <dgm:spPr/>
      <dgm:t>
        <a:bodyPr/>
        <a:lstStyle/>
        <a:p>
          <a:endParaRPr lang="en-IN"/>
        </a:p>
      </dgm:t>
    </dgm:pt>
    <dgm:pt modelId="{DD03B87B-E7A5-4F06-9CB7-B5BE83468586}">
      <dgm:prSet/>
      <dgm:spPr/>
      <dgm:t>
        <a:bodyPr/>
        <a:lstStyle/>
        <a:p>
          <a:r>
            <a:rPr lang="en-IN" dirty="0" smtClean="0"/>
            <a:t>Verify</a:t>
          </a:r>
          <a:endParaRPr lang="en-IN" dirty="0"/>
        </a:p>
      </dgm:t>
    </dgm:pt>
    <dgm:pt modelId="{A2E1C6C8-2B5A-4231-A48F-11E6D8A5DAC8}" type="parTrans" cxnId="{E3D0DB7B-DD28-432E-8871-C88D4D5EA9A5}">
      <dgm:prSet/>
      <dgm:spPr/>
      <dgm:t>
        <a:bodyPr/>
        <a:lstStyle/>
        <a:p>
          <a:endParaRPr lang="en-IN"/>
        </a:p>
      </dgm:t>
    </dgm:pt>
    <dgm:pt modelId="{E45132AA-0FEC-41B8-97EC-DF782ADD0DD3}" type="sibTrans" cxnId="{E3D0DB7B-DD28-432E-8871-C88D4D5EA9A5}">
      <dgm:prSet/>
      <dgm:spPr/>
      <dgm:t>
        <a:bodyPr/>
        <a:lstStyle/>
        <a:p>
          <a:endParaRPr lang="en-IN"/>
        </a:p>
      </dgm:t>
    </dgm:pt>
    <dgm:pt modelId="{FA05858B-6762-434C-A753-0B5F512672D8}">
      <dgm:prSet/>
      <dgm:spPr/>
      <dgm:t>
        <a:bodyPr/>
        <a:lstStyle/>
        <a:p>
          <a:r>
            <a:rPr lang="en-IN" dirty="0" smtClean="0"/>
            <a:t>Measure</a:t>
          </a:r>
          <a:endParaRPr lang="en-IN" dirty="0"/>
        </a:p>
      </dgm:t>
    </dgm:pt>
    <dgm:pt modelId="{1D613EA6-DCCB-45FC-B05A-FDDBB273D96A}" type="parTrans" cxnId="{8BFB9C38-4F05-4DFE-9940-6B1508DCE40C}">
      <dgm:prSet/>
      <dgm:spPr/>
      <dgm:t>
        <a:bodyPr/>
        <a:lstStyle/>
        <a:p>
          <a:endParaRPr lang="en-IN"/>
        </a:p>
      </dgm:t>
    </dgm:pt>
    <dgm:pt modelId="{F7C68328-FA24-46BB-A1FA-59C33A35209D}" type="sibTrans" cxnId="{8BFB9C38-4F05-4DFE-9940-6B1508DCE40C}">
      <dgm:prSet/>
      <dgm:spPr/>
      <dgm:t>
        <a:bodyPr/>
        <a:lstStyle/>
        <a:p>
          <a:endParaRPr lang="en-IN"/>
        </a:p>
      </dgm:t>
    </dgm:pt>
    <dgm:pt modelId="{1668E9D0-BD9D-4726-BCA1-8E5D4246585E}">
      <dgm:prSet/>
      <dgm:spPr/>
      <dgm:t>
        <a:bodyPr/>
        <a:lstStyle/>
        <a:p>
          <a:r>
            <a:rPr lang="en-IN" dirty="0" err="1" smtClean="0"/>
            <a:t>Analyze</a:t>
          </a:r>
          <a:endParaRPr lang="en-IN" dirty="0"/>
        </a:p>
      </dgm:t>
    </dgm:pt>
    <dgm:pt modelId="{CFBB8C58-E437-47C8-8A3D-BF857F538BDF}" type="parTrans" cxnId="{31BD9C07-9D03-4B43-A546-AC06938E18C5}">
      <dgm:prSet/>
      <dgm:spPr/>
      <dgm:t>
        <a:bodyPr/>
        <a:lstStyle/>
        <a:p>
          <a:endParaRPr lang="en-IN"/>
        </a:p>
      </dgm:t>
    </dgm:pt>
    <dgm:pt modelId="{1BBC5B9A-3300-4C19-AB58-B73770739B3C}" type="sibTrans" cxnId="{31BD9C07-9D03-4B43-A546-AC06938E18C5}">
      <dgm:prSet/>
      <dgm:spPr/>
      <dgm:t>
        <a:bodyPr/>
        <a:lstStyle/>
        <a:p>
          <a:endParaRPr lang="en-IN"/>
        </a:p>
      </dgm:t>
    </dgm:pt>
    <dgm:pt modelId="{5E8D6CDA-FB35-4EC5-9333-1C73BD661FB2}">
      <dgm:prSet/>
      <dgm:spPr/>
      <dgm:t>
        <a:bodyPr/>
        <a:lstStyle/>
        <a:p>
          <a:endParaRPr lang="en-IN"/>
        </a:p>
      </dgm:t>
    </dgm:pt>
    <dgm:pt modelId="{EFD97A2E-EE4F-4190-A135-2BDE129F75C3}" type="parTrans" cxnId="{6CEED446-2B5C-4188-B317-8B68DE14AD0C}">
      <dgm:prSet/>
      <dgm:spPr/>
      <dgm:t>
        <a:bodyPr/>
        <a:lstStyle/>
        <a:p>
          <a:endParaRPr lang="en-IN"/>
        </a:p>
      </dgm:t>
    </dgm:pt>
    <dgm:pt modelId="{869C0881-E9BC-48BF-8F1B-8EDE3229F97C}" type="sibTrans" cxnId="{6CEED446-2B5C-4188-B317-8B68DE14AD0C}">
      <dgm:prSet/>
      <dgm:spPr/>
      <dgm:t>
        <a:bodyPr/>
        <a:lstStyle/>
        <a:p>
          <a:endParaRPr lang="en-IN"/>
        </a:p>
      </dgm:t>
    </dgm:pt>
    <dgm:pt modelId="{DA517F09-80A2-483D-A83A-E630D9A225B7}" type="pres">
      <dgm:prSet presAssocID="{A2C61A42-C8DE-4E97-9540-9FA06C8EECF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8FAAA4B-25F7-4485-97E8-498E00C04352}" type="pres">
      <dgm:prSet presAssocID="{A2C61A42-C8DE-4E97-9540-9FA06C8EECF0}" presName="arrow" presStyleLbl="bgShp" presStyleIdx="0" presStyleCnt="1"/>
      <dgm:spPr/>
    </dgm:pt>
    <dgm:pt modelId="{993D7165-111D-445A-8FB9-B5233DA9D6C5}" type="pres">
      <dgm:prSet presAssocID="{A2C61A42-C8DE-4E97-9540-9FA06C8EECF0}" presName="arrowDiagram5" presStyleCnt="0"/>
      <dgm:spPr/>
    </dgm:pt>
    <dgm:pt modelId="{77EA6F60-3B0B-41D9-87F0-EA41F5F276BD}" type="pres">
      <dgm:prSet presAssocID="{05C78BEA-8A71-4341-A572-2B49CD407D4B}" presName="bullet5a" presStyleLbl="node1" presStyleIdx="0" presStyleCnt="5"/>
      <dgm:spPr/>
    </dgm:pt>
    <dgm:pt modelId="{C40BFBC3-F270-49B8-AFDD-44837715123A}" type="pres">
      <dgm:prSet presAssocID="{05C78BEA-8A71-4341-A572-2B49CD407D4B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3E9383-3D84-4E5C-96A1-E5C29D411499}" type="pres">
      <dgm:prSet presAssocID="{FA05858B-6762-434C-A753-0B5F512672D8}" presName="bullet5b" presStyleLbl="node1" presStyleIdx="1" presStyleCnt="5"/>
      <dgm:spPr/>
    </dgm:pt>
    <dgm:pt modelId="{A55554AB-AB71-4CA4-96B7-9FBF50633159}" type="pres">
      <dgm:prSet presAssocID="{FA05858B-6762-434C-A753-0B5F512672D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7791CE1-2A20-4759-9FF4-5828AEDB321D}" type="pres">
      <dgm:prSet presAssocID="{1668E9D0-BD9D-4726-BCA1-8E5D4246585E}" presName="bullet5c" presStyleLbl="node1" presStyleIdx="2" presStyleCnt="5"/>
      <dgm:spPr/>
    </dgm:pt>
    <dgm:pt modelId="{A0F5D200-277B-4443-A321-0F4254929F8A}" type="pres">
      <dgm:prSet presAssocID="{1668E9D0-BD9D-4726-BCA1-8E5D4246585E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A21344C-5D1C-471D-B553-768123A58747}" type="pres">
      <dgm:prSet presAssocID="{AE39C0B1-5FDA-4EED-86D1-7E3272928402}" presName="bullet5d" presStyleLbl="node1" presStyleIdx="3" presStyleCnt="5"/>
      <dgm:spPr/>
    </dgm:pt>
    <dgm:pt modelId="{DF7C3F4A-7388-4D1D-AC65-5BB3BDFB8B34}" type="pres">
      <dgm:prSet presAssocID="{AE39C0B1-5FDA-4EED-86D1-7E327292840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48CD37D-A263-416F-87D2-D12F97E45D52}" type="pres">
      <dgm:prSet presAssocID="{DD03B87B-E7A5-4F06-9CB7-B5BE83468586}" presName="bullet5e" presStyleLbl="node1" presStyleIdx="4" presStyleCnt="5"/>
      <dgm:spPr/>
    </dgm:pt>
    <dgm:pt modelId="{7999AE7A-14BC-4C57-B053-C83494318DCE}" type="pres">
      <dgm:prSet presAssocID="{DD03B87B-E7A5-4F06-9CB7-B5BE83468586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4EDAACB-ECEB-483D-9E98-EF86A1777F53}" type="presOf" srcId="{A2C61A42-C8DE-4E97-9540-9FA06C8EECF0}" destId="{DA517F09-80A2-483D-A83A-E630D9A225B7}" srcOrd="0" destOrd="0" presId="urn:microsoft.com/office/officeart/2005/8/layout/arrow2"/>
    <dgm:cxn modelId="{4A728812-2CC4-41F6-B32C-547ABE6118A1}" srcId="{A2C61A42-C8DE-4E97-9540-9FA06C8EECF0}" destId="{AE39C0B1-5FDA-4EED-86D1-7E3272928402}" srcOrd="3" destOrd="0" parTransId="{4DB23AA1-5528-449B-978D-958E0B38466F}" sibTransId="{70D548E8-763E-4B2C-A3D0-C9B6A5234326}"/>
    <dgm:cxn modelId="{5D33D9C5-C23D-417B-992A-A0F3A77B1F25}" type="presOf" srcId="{AE39C0B1-5FDA-4EED-86D1-7E3272928402}" destId="{DF7C3F4A-7388-4D1D-AC65-5BB3BDFB8B34}" srcOrd="0" destOrd="0" presId="urn:microsoft.com/office/officeart/2005/8/layout/arrow2"/>
    <dgm:cxn modelId="{31BD9C07-9D03-4B43-A546-AC06938E18C5}" srcId="{A2C61A42-C8DE-4E97-9540-9FA06C8EECF0}" destId="{1668E9D0-BD9D-4726-BCA1-8E5D4246585E}" srcOrd="2" destOrd="0" parTransId="{CFBB8C58-E437-47C8-8A3D-BF857F538BDF}" sibTransId="{1BBC5B9A-3300-4C19-AB58-B73770739B3C}"/>
    <dgm:cxn modelId="{A1BB8F35-6D99-4D4B-BFDA-19E7F81E0AF5}" type="presOf" srcId="{FA05858B-6762-434C-A753-0B5F512672D8}" destId="{A55554AB-AB71-4CA4-96B7-9FBF50633159}" srcOrd="0" destOrd="0" presId="urn:microsoft.com/office/officeart/2005/8/layout/arrow2"/>
    <dgm:cxn modelId="{8BFB9C38-4F05-4DFE-9940-6B1508DCE40C}" srcId="{A2C61A42-C8DE-4E97-9540-9FA06C8EECF0}" destId="{FA05858B-6762-434C-A753-0B5F512672D8}" srcOrd="1" destOrd="0" parTransId="{1D613EA6-DCCB-45FC-B05A-FDDBB273D96A}" sibTransId="{F7C68328-FA24-46BB-A1FA-59C33A35209D}"/>
    <dgm:cxn modelId="{CFF09B5E-E00E-4360-A0BE-4B15DAFC7919}" srcId="{A2C61A42-C8DE-4E97-9540-9FA06C8EECF0}" destId="{05C78BEA-8A71-4341-A572-2B49CD407D4B}" srcOrd="0" destOrd="0" parTransId="{A2BA70E4-43BD-45D6-BF72-E4F8C7D056BB}" sibTransId="{AB3BE7CE-9C46-43B2-9D54-459A9ADECC2C}"/>
    <dgm:cxn modelId="{90B2256D-19DD-4421-8887-18DD542B6E8F}" type="presOf" srcId="{05C78BEA-8A71-4341-A572-2B49CD407D4B}" destId="{C40BFBC3-F270-49B8-AFDD-44837715123A}" srcOrd="0" destOrd="0" presId="urn:microsoft.com/office/officeart/2005/8/layout/arrow2"/>
    <dgm:cxn modelId="{E24392FB-A839-49DC-A0FB-95E11F2538EC}" type="presOf" srcId="{1668E9D0-BD9D-4726-BCA1-8E5D4246585E}" destId="{A0F5D200-277B-4443-A321-0F4254929F8A}" srcOrd="0" destOrd="0" presId="urn:microsoft.com/office/officeart/2005/8/layout/arrow2"/>
    <dgm:cxn modelId="{6CEED446-2B5C-4188-B317-8B68DE14AD0C}" srcId="{A2C61A42-C8DE-4E97-9540-9FA06C8EECF0}" destId="{5E8D6CDA-FB35-4EC5-9333-1C73BD661FB2}" srcOrd="5" destOrd="0" parTransId="{EFD97A2E-EE4F-4190-A135-2BDE129F75C3}" sibTransId="{869C0881-E9BC-48BF-8F1B-8EDE3229F97C}"/>
    <dgm:cxn modelId="{C6C98FB6-9B08-496F-A855-E23AAD652380}" type="presOf" srcId="{DD03B87B-E7A5-4F06-9CB7-B5BE83468586}" destId="{7999AE7A-14BC-4C57-B053-C83494318DCE}" srcOrd="0" destOrd="0" presId="urn:microsoft.com/office/officeart/2005/8/layout/arrow2"/>
    <dgm:cxn modelId="{E3D0DB7B-DD28-432E-8871-C88D4D5EA9A5}" srcId="{A2C61A42-C8DE-4E97-9540-9FA06C8EECF0}" destId="{DD03B87B-E7A5-4F06-9CB7-B5BE83468586}" srcOrd="4" destOrd="0" parTransId="{A2E1C6C8-2B5A-4231-A48F-11E6D8A5DAC8}" sibTransId="{E45132AA-0FEC-41B8-97EC-DF782ADD0DD3}"/>
    <dgm:cxn modelId="{AA0811F2-E4D3-4E0A-B34A-6777061EC3E2}" type="presParOf" srcId="{DA517F09-80A2-483D-A83A-E630D9A225B7}" destId="{98FAAA4B-25F7-4485-97E8-498E00C04352}" srcOrd="0" destOrd="0" presId="urn:microsoft.com/office/officeart/2005/8/layout/arrow2"/>
    <dgm:cxn modelId="{F2ADA225-54BF-487E-A8BD-A646D634CB9E}" type="presParOf" srcId="{DA517F09-80A2-483D-A83A-E630D9A225B7}" destId="{993D7165-111D-445A-8FB9-B5233DA9D6C5}" srcOrd="1" destOrd="0" presId="urn:microsoft.com/office/officeart/2005/8/layout/arrow2"/>
    <dgm:cxn modelId="{0C21984F-31B1-4F88-A8D4-41789A5E22F7}" type="presParOf" srcId="{993D7165-111D-445A-8FB9-B5233DA9D6C5}" destId="{77EA6F60-3B0B-41D9-87F0-EA41F5F276BD}" srcOrd="0" destOrd="0" presId="urn:microsoft.com/office/officeart/2005/8/layout/arrow2"/>
    <dgm:cxn modelId="{A7D1AFB8-4419-45F5-8ED2-6772D6A326BC}" type="presParOf" srcId="{993D7165-111D-445A-8FB9-B5233DA9D6C5}" destId="{C40BFBC3-F270-49B8-AFDD-44837715123A}" srcOrd="1" destOrd="0" presId="urn:microsoft.com/office/officeart/2005/8/layout/arrow2"/>
    <dgm:cxn modelId="{3745CA65-9C70-4EC6-A179-309B85D494E2}" type="presParOf" srcId="{993D7165-111D-445A-8FB9-B5233DA9D6C5}" destId="{093E9383-3D84-4E5C-96A1-E5C29D411499}" srcOrd="2" destOrd="0" presId="urn:microsoft.com/office/officeart/2005/8/layout/arrow2"/>
    <dgm:cxn modelId="{1D1E68C2-069B-4158-A041-C91B8627688A}" type="presParOf" srcId="{993D7165-111D-445A-8FB9-B5233DA9D6C5}" destId="{A55554AB-AB71-4CA4-96B7-9FBF50633159}" srcOrd="3" destOrd="0" presId="urn:microsoft.com/office/officeart/2005/8/layout/arrow2"/>
    <dgm:cxn modelId="{A0EB8059-FAC5-4771-891E-E2D15D88BE6C}" type="presParOf" srcId="{993D7165-111D-445A-8FB9-B5233DA9D6C5}" destId="{17791CE1-2A20-4759-9FF4-5828AEDB321D}" srcOrd="4" destOrd="0" presId="urn:microsoft.com/office/officeart/2005/8/layout/arrow2"/>
    <dgm:cxn modelId="{582A6921-84A7-44C9-9EC3-AB3E4F0CA4C9}" type="presParOf" srcId="{993D7165-111D-445A-8FB9-B5233DA9D6C5}" destId="{A0F5D200-277B-4443-A321-0F4254929F8A}" srcOrd="5" destOrd="0" presId="urn:microsoft.com/office/officeart/2005/8/layout/arrow2"/>
    <dgm:cxn modelId="{E89695D1-627C-45E4-ACEA-62D10238E1E1}" type="presParOf" srcId="{993D7165-111D-445A-8FB9-B5233DA9D6C5}" destId="{9A21344C-5D1C-471D-B553-768123A58747}" srcOrd="6" destOrd="0" presId="urn:microsoft.com/office/officeart/2005/8/layout/arrow2"/>
    <dgm:cxn modelId="{448D8DF2-F79C-435B-ADAD-79D1689BABBA}" type="presParOf" srcId="{993D7165-111D-445A-8FB9-B5233DA9D6C5}" destId="{DF7C3F4A-7388-4D1D-AC65-5BB3BDFB8B34}" srcOrd="7" destOrd="0" presId="urn:microsoft.com/office/officeart/2005/8/layout/arrow2"/>
    <dgm:cxn modelId="{2A343BDC-D5C5-43CB-895B-CC4CCB00186C}" type="presParOf" srcId="{993D7165-111D-445A-8FB9-B5233DA9D6C5}" destId="{148CD37D-A263-416F-87D2-D12F97E45D52}" srcOrd="8" destOrd="0" presId="urn:microsoft.com/office/officeart/2005/8/layout/arrow2"/>
    <dgm:cxn modelId="{32D2F986-5A1D-4F65-A6D2-2A94FC2607EF}" type="presParOf" srcId="{993D7165-111D-445A-8FB9-B5233DA9D6C5}" destId="{7999AE7A-14BC-4C57-B053-C83494318DC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24CE221E-83ED-4F6C-BA5F-3F9E6FDB6953}" type="datetimeFigureOut">
              <a:rPr lang="en-US"/>
              <a:pPr/>
              <a:t>7/8/2019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CA4CBEF8-5CDE-472B-839B-B8BB0C88100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97853E5F-CE67-483C-A264-F17AC70E9CA2}" type="datetimeFigureOut">
              <a:rPr lang="en-US"/>
              <a:pPr/>
              <a:t>7/8/2019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199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6BB98AFB-CB0D-4DFE-87B9-B4B0D0DE73C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5958" y="-4763"/>
            <a:ext cx="5013606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7638" y="1380069"/>
            <a:ext cx="8572389" cy="2616199"/>
          </a:xfrm>
        </p:spPr>
        <p:txBody>
          <a:bodyPr anchor="b">
            <a:normAutofit/>
          </a:bodyPr>
          <a:lstStyle>
            <a:lvl1pPr algn="r">
              <a:defRPr sz="5998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202" y="3996267"/>
            <a:ext cx="698582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AE90-C6E1-4937-A8E7-ACF40CDF5AB8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1023" y="5883276"/>
            <a:ext cx="4322918" cy="365125"/>
          </a:xfrm>
        </p:spPr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461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4732865"/>
            <a:ext cx="10016102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5391" y="932112"/>
            <a:ext cx="8223802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925" y="5299603"/>
            <a:ext cx="10016102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4CCD-61DF-49C3-BF39-3100AEC14C81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455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685800"/>
            <a:ext cx="10016102" cy="3048000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6" y="4343400"/>
            <a:ext cx="10016104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BC95-0D3B-4C00-AFFF-D6E1B6DC4740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10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177" y="3428999"/>
            <a:ext cx="853059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7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343400"/>
            <a:ext cx="1001610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6EF3-140D-4AE8-8F92-7FCD5C578686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055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7" y="3308581"/>
            <a:ext cx="10016100" cy="1468800"/>
          </a:xfrm>
        </p:spPr>
        <p:txBody>
          <a:bodyPr anchor="b">
            <a:normAutofit/>
          </a:bodyPr>
          <a:lstStyle>
            <a:lvl1pPr algn="r">
              <a:defRPr sz="3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777381"/>
            <a:ext cx="10016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B2C9-2662-4749-86BD-6C673790D3DB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8299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3926" y="3886200"/>
            <a:ext cx="1001610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3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775200"/>
            <a:ext cx="1001610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C943-F6BC-4A5B-8412-0140CCFBE44D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03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685801"/>
            <a:ext cx="10016103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3926" y="3505200"/>
            <a:ext cx="1001610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343400"/>
            <a:ext cx="10016104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E6E6-6B9B-4910-85F2-629D4C710304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153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ECE3-1816-4D57-BF59-D68D721FE3AD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850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0121" y="685800"/>
            <a:ext cx="1769908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3925" y="685800"/>
            <a:ext cx="8017654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F8EA-C882-4554-BD5C-203A4F14DCC7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118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F04E-701C-46FD-BED6-D27BD40B486E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9005" y="5867132"/>
            <a:ext cx="551023" cy="365125"/>
          </a:xfrm>
        </p:spPr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435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610" y="2666999"/>
            <a:ext cx="8928421" cy="2110382"/>
          </a:xfrm>
        </p:spPr>
        <p:txBody>
          <a:bodyPr anchor="b"/>
          <a:lstStyle>
            <a:lvl1pPr algn="r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608" y="4777381"/>
            <a:ext cx="892842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F80-223F-4048-9687-28166D1DEB03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16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3926" y="2667000"/>
            <a:ext cx="4893780" cy="3124201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6246" y="2667000"/>
            <a:ext cx="4893781" cy="3124200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CA99-E391-439F-B7F2-79E2321C3F8C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697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1718" y="2658533"/>
            <a:ext cx="4605988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3925" y="3335337"/>
            <a:ext cx="4893781" cy="2455862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78696" y="2667000"/>
            <a:ext cx="4621333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46" y="3335337"/>
            <a:ext cx="4893781" cy="2455862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0650-45A8-4F8C-85A1-788C21B0DDCA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811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329C-0875-4B15-BF6A-40F52D57A923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58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7A35-E13E-4BC8-87F0-909D019DB9F9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198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1600200"/>
            <a:ext cx="354819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663" y="685800"/>
            <a:ext cx="6239365" cy="5105401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926" y="2971800"/>
            <a:ext cx="3548197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EE14-C91A-43B0-A6E8-FE963026FED0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583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38" y="1752599"/>
            <a:ext cx="5424745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2704" y="914400"/>
            <a:ext cx="3280120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38" y="3124199"/>
            <a:ext cx="542474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73E7-3BEC-4CAD-9B81-9E0F163BB1CA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680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773" y="1"/>
            <a:ext cx="2436178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4" y="2667000"/>
            <a:ext cx="10016104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F6A9BF-B834-4AEA-A8A2-9A144D0EEE2C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raisonsamraju@marthomacollege.org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393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457063" rtl="0" eaLnBrk="1" latinLnBrk="0" hangingPunct="1">
        <a:spcBef>
          <a:spcPct val="0"/>
        </a:spcBef>
        <a:buNone/>
        <a:defRPr sz="3999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3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.slidesharecdn.com/modernmanagementtechniques-140305145702-phpapp02/95/modern-management-techniques-53-638.jpg?cb=1394031492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38028" y="1052736"/>
            <a:ext cx="8269558" cy="145544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Management Techniques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358108" y="4437112"/>
            <a:ext cx="8269560" cy="1397000"/>
          </a:xfrm>
        </p:spPr>
        <p:txBody>
          <a:bodyPr>
            <a:normAutofit/>
          </a:bodyPr>
          <a:lstStyle/>
          <a:p>
            <a:pPr algn="ctr"/>
            <a:r>
              <a:rPr lang="en-IN" b="1" dirty="0" err="1" smtClean="0"/>
              <a:t>Prof.Aravind</a:t>
            </a:r>
            <a:r>
              <a:rPr lang="en-IN" b="1" dirty="0" smtClean="0"/>
              <a:t> Shankar</a:t>
            </a:r>
            <a:endParaRPr lang="en-IN" b="1" dirty="0"/>
          </a:p>
          <a:p>
            <a:pPr algn="ctr"/>
            <a:r>
              <a:rPr lang="en-IN" smtClean="0"/>
              <a:t>Asst.Professor,Dept</a:t>
            </a:r>
            <a:r>
              <a:rPr lang="en-IN" dirty="0" smtClean="0"/>
              <a:t> </a:t>
            </a:r>
            <a:r>
              <a:rPr lang="en-IN" dirty="0"/>
              <a:t>of </a:t>
            </a:r>
            <a:r>
              <a:rPr lang="en-IN" dirty="0" smtClean="0"/>
              <a:t>Economics, </a:t>
            </a:r>
            <a:endParaRPr lang="en-IN" dirty="0"/>
          </a:p>
          <a:p>
            <a:pPr algn="ctr"/>
            <a:r>
              <a:rPr lang="en-IN" dirty="0"/>
              <a:t>MarThoma College, Tiruvalla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812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6131" y="5760"/>
            <a:ext cx="3532694" cy="2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2292" y="116632"/>
            <a:ext cx="10016104" cy="798983"/>
          </a:xfrm>
        </p:spPr>
        <p:txBody>
          <a:bodyPr/>
          <a:lstStyle/>
          <a:p>
            <a:r>
              <a:rPr lang="en-IN" b="1" dirty="0" smtClean="0"/>
              <a:t>Concept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182147"/>
            <a:ext cx="10016104" cy="3124201"/>
          </a:xfrm>
        </p:spPr>
        <p:txBody>
          <a:bodyPr/>
          <a:lstStyle/>
          <a:p>
            <a:r>
              <a:rPr lang="en-IN" dirty="0"/>
              <a:t>Voluntary groups of employees who work on similar tasks or share an area of responsibility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They agree to meet on a regular basis to discuss &amp; solve problems related to work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They operate on the principle that employee participation in decision-making and problem-solving improves the quality of 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841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ï¡   Voluntary groups of employees who work on similar    tasks or share an area of responsibility.ï¡   They agree to meet 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56" b="-1062"/>
          <a:stretch/>
        </p:blipFill>
        <p:spPr bwMode="auto">
          <a:xfrm>
            <a:off x="1413892" y="-114037"/>
            <a:ext cx="10702924" cy="697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259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2400" b="1" dirty="0" smtClean="0">
                <a:solidFill>
                  <a:srgbClr val="C0504D"/>
                </a:solidFill>
                <a:latin typeface="Calibri" panose="020F0502020204030204" pitchFamily="34" charset="0"/>
              </a:rPr>
              <a:t>According to QCFI,</a:t>
            </a:r>
          </a:p>
          <a:p>
            <a:pPr algn="just"/>
            <a:r>
              <a:rPr lang="en-GB" altLang="en-US" sz="2400" b="1" dirty="0" smtClean="0">
                <a:solidFill>
                  <a:srgbClr val="C0504D"/>
                </a:solidFill>
                <a:latin typeface="Calibri" panose="020F0502020204030204" pitchFamily="34" charset="0"/>
              </a:rPr>
              <a:t>small </a:t>
            </a:r>
            <a:r>
              <a:rPr lang="en-GB" altLang="en-US" sz="2400" b="1" dirty="0">
                <a:solidFill>
                  <a:srgbClr val="C0504D"/>
                </a:solidFill>
                <a:latin typeface="Calibri" panose="020F0502020204030204" pitchFamily="34" charset="0"/>
              </a:rPr>
              <a:t>group of  employees –who volunteer to meet regularly </a:t>
            </a:r>
            <a:r>
              <a:rPr lang="en-GB" altLang="en-US" sz="2400" b="1" dirty="0" smtClean="0">
                <a:solidFill>
                  <a:srgbClr val="C0504D"/>
                </a:solidFill>
                <a:latin typeface="Calibri" panose="020F0502020204030204" pitchFamily="34" charset="0"/>
              </a:rPr>
              <a:t>to identify,analyse,and solve  </a:t>
            </a:r>
            <a:r>
              <a:rPr lang="en-GB" altLang="en-US" sz="2400" b="1" dirty="0">
                <a:solidFill>
                  <a:srgbClr val="C0504D"/>
                </a:solidFill>
                <a:latin typeface="Calibri" panose="020F0502020204030204" pitchFamily="34" charset="0"/>
              </a:rPr>
              <a:t>work related projects- quality, productivity, safety, efficiency, cost, working conditions </a:t>
            </a:r>
            <a:r>
              <a:rPr lang="en-GB" altLang="en-US" sz="2400" b="1" dirty="0" smtClean="0">
                <a:solidFill>
                  <a:srgbClr val="C0504D"/>
                </a:solidFill>
                <a:latin typeface="Calibri" panose="020F0502020204030204" pitchFamily="34" charset="0"/>
              </a:rPr>
              <a:t>etc. </a:t>
            </a:r>
            <a:r>
              <a:rPr lang="en-GB" altLang="en-US" sz="2400" b="1" dirty="0">
                <a:solidFill>
                  <a:srgbClr val="C0504D"/>
                </a:solidFill>
                <a:latin typeface="Calibri" panose="020F0502020204030204" pitchFamily="34" charset="0"/>
              </a:rPr>
              <a:t>&amp; evolve recommendations to improve effectiveness in the selected functional area. 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182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Attributes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5" y="2276872"/>
            <a:ext cx="10016104" cy="3124201"/>
          </a:xfrm>
        </p:spPr>
        <p:txBody>
          <a:bodyPr/>
          <a:lstStyle/>
          <a:p>
            <a:r>
              <a:rPr lang="en-IN" dirty="0"/>
              <a:t>Quality Circle is a form of </a:t>
            </a:r>
            <a:r>
              <a:rPr lang="en-IN" b="1" dirty="0">
                <a:solidFill>
                  <a:srgbClr val="FF0000"/>
                </a:solidFill>
              </a:rPr>
              <a:t>participation</a:t>
            </a:r>
            <a:r>
              <a:rPr lang="en-IN" dirty="0"/>
              <a:t> management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Quality Circle is a </a:t>
            </a:r>
            <a:r>
              <a:rPr lang="en-IN" b="1" dirty="0">
                <a:solidFill>
                  <a:srgbClr val="FF0000"/>
                </a:solidFill>
              </a:rPr>
              <a:t>human resource development </a:t>
            </a:r>
            <a:r>
              <a:rPr lang="en-IN" dirty="0"/>
              <a:t>technique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Quality Circle is a </a:t>
            </a:r>
            <a:r>
              <a:rPr lang="en-IN" b="1" dirty="0">
                <a:solidFill>
                  <a:srgbClr val="FF0000"/>
                </a:solidFill>
              </a:rPr>
              <a:t>problem solving </a:t>
            </a:r>
            <a:r>
              <a:rPr lang="en-IN" dirty="0"/>
              <a:t>technique.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061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1988840"/>
            <a:ext cx="10016104" cy="4392488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Quality </a:t>
            </a:r>
            <a:r>
              <a:rPr lang="en-IN" dirty="0"/>
              <a:t>circle are small primary groups of employee whose lower limit is three and upper limit twelve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The membership of quality circle is most voluntary 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Each circle is lead by area supervisor 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The member meet regularly every week or according to an agreed schedule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The circle members are specially trained in techniques of analysis and problem solving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The basic role of circles to identify and solve work related problems for improving quality and productivity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Quality circle enable their member to exercise their hidden talents for tackling challenging tasks.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4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116632"/>
            <a:ext cx="10016104" cy="1015007"/>
          </a:xfrm>
        </p:spPr>
        <p:txBody>
          <a:bodyPr/>
          <a:lstStyle/>
          <a:p>
            <a:r>
              <a:rPr lang="en-IN" dirty="0" smtClean="0"/>
              <a:t>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1196752"/>
            <a:ext cx="10016104" cy="5472608"/>
          </a:xfrm>
        </p:spPr>
        <p:txBody>
          <a:bodyPr>
            <a:normAutofit/>
          </a:bodyPr>
          <a:lstStyle/>
          <a:p>
            <a:r>
              <a:rPr lang="en-IN" dirty="0" smtClean="0"/>
              <a:t> </a:t>
            </a:r>
            <a:r>
              <a:rPr lang="en-IN" dirty="0"/>
              <a:t>Change in Attitude</a:t>
            </a:r>
            <a:r>
              <a:rPr lang="en-IN" dirty="0" smtClean="0"/>
              <a:t>.</a:t>
            </a:r>
          </a:p>
          <a:p>
            <a:pPr lvl="1"/>
            <a:r>
              <a:rPr lang="en-IN" dirty="0"/>
              <a:t>From "I don’t care" to "I do care“</a:t>
            </a:r>
          </a:p>
          <a:p>
            <a:pPr lvl="1"/>
            <a:r>
              <a:rPr lang="en-IN" dirty="0"/>
              <a:t>Continuous improvement in quality of work </a:t>
            </a:r>
            <a:r>
              <a:rPr lang="en-IN" dirty="0" smtClean="0"/>
              <a:t>life through </a:t>
            </a:r>
            <a:r>
              <a:rPr lang="en-IN" dirty="0"/>
              <a:t>humanization of work</a:t>
            </a:r>
          </a:p>
          <a:p>
            <a:r>
              <a:rPr lang="en-IN" dirty="0" smtClean="0"/>
              <a:t> </a:t>
            </a:r>
            <a:r>
              <a:rPr lang="en-IN" dirty="0"/>
              <a:t>Self </a:t>
            </a:r>
            <a:r>
              <a:rPr lang="en-IN" dirty="0" smtClean="0"/>
              <a:t>Development</a:t>
            </a:r>
          </a:p>
          <a:p>
            <a:pPr lvl="1"/>
            <a:r>
              <a:rPr lang="en-IN" dirty="0" smtClean="0"/>
              <a:t>Bring </a:t>
            </a:r>
            <a:r>
              <a:rPr lang="en-IN" dirty="0"/>
              <a:t>out ‘Hidden Potential’ of </a:t>
            </a:r>
            <a:r>
              <a:rPr lang="en-IN" dirty="0" smtClean="0"/>
              <a:t>people</a:t>
            </a:r>
          </a:p>
          <a:p>
            <a:pPr lvl="1"/>
            <a:r>
              <a:rPr lang="en-IN" dirty="0" smtClean="0"/>
              <a:t>People </a:t>
            </a:r>
            <a:r>
              <a:rPr lang="en-IN" dirty="0"/>
              <a:t>get to learn additional skills</a:t>
            </a:r>
            <a:r>
              <a:rPr lang="en-IN" dirty="0" smtClean="0"/>
              <a:t>.</a:t>
            </a:r>
          </a:p>
          <a:p>
            <a:r>
              <a:rPr lang="en-IN" dirty="0" smtClean="0"/>
              <a:t>Development </a:t>
            </a:r>
            <a:r>
              <a:rPr lang="en-IN" dirty="0"/>
              <a:t>of Team </a:t>
            </a:r>
            <a:r>
              <a:rPr lang="en-IN" dirty="0" smtClean="0"/>
              <a:t>Spirit</a:t>
            </a:r>
          </a:p>
          <a:p>
            <a:pPr lvl="1"/>
            <a:r>
              <a:rPr lang="en-IN" dirty="0" smtClean="0"/>
              <a:t>Eliminate </a:t>
            </a:r>
            <a:r>
              <a:rPr lang="en-IN" dirty="0"/>
              <a:t>inter departmental </a:t>
            </a:r>
            <a:r>
              <a:rPr lang="en-IN" dirty="0" smtClean="0"/>
              <a:t>conflicts</a:t>
            </a:r>
          </a:p>
          <a:p>
            <a:r>
              <a:rPr lang="en-IN" dirty="0" smtClean="0"/>
              <a:t>Improved </a:t>
            </a:r>
            <a:r>
              <a:rPr lang="en-IN" dirty="0"/>
              <a:t>Organizational </a:t>
            </a:r>
            <a:r>
              <a:rPr lang="en-IN" dirty="0" smtClean="0"/>
              <a:t>Culture</a:t>
            </a:r>
          </a:p>
          <a:p>
            <a:pPr lvl="1"/>
            <a:r>
              <a:rPr lang="en-IN" dirty="0" smtClean="0"/>
              <a:t>Positive </a:t>
            </a:r>
            <a:r>
              <a:rPr lang="en-IN" dirty="0"/>
              <a:t>working environment</a:t>
            </a:r>
            <a:r>
              <a:rPr lang="en-IN" dirty="0" smtClean="0"/>
              <a:t>.</a:t>
            </a:r>
          </a:p>
          <a:p>
            <a:r>
              <a:rPr lang="en-IN" dirty="0" smtClean="0"/>
              <a:t>Higher </a:t>
            </a:r>
            <a:r>
              <a:rPr lang="en-IN" dirty="0"/>
              <a:t>motivational level.</a:t>
            </a:r>
          </a:p>
          <a:p>
            <a:endParaRPr lang="en-IN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829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5641212"/>
              </p:ext>
            </p:extLst>
          </p:nvPr>
        </p:nvGraphicFramePr>
        <p:xfrm>
          <a:off x="1484313" y="620688"/>
          <a:ext cx="10015537" cy="517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457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6FDC7D-91CA-4D6D-A4B9-827E675E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96FDC7D-91CA-4D6D-A4B9-827E675EB7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96FDC7D-91CA-4D6D-A4B9-827E675E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96FDC7D-91CA-4D6D-A4B9-827E675E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B18318-CBCC-49EA-8B52-7FD0CBBAE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93B18318-CBCC-49EA-8B52-7FD0CBBAE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3B18318-CBCC-49EA-8B52-7FD0CBBAE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93B18318-CBCC-49EA-8B52-7FD0CBBAE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1E6A36-8184-4DE8-8888-5D2AF7E7B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9F1E6A36-8184-4DE8-8888-5D2AF7E7B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9F1E6A36-8184-4DE8-8888-5D2AF7E7B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9F1E6A36-8184-4DE8-8888-5D2AF7E7B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53A7C-914D-4618-B496-B01E8517F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76453A7C-914D-4618-B496-B01E8517F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76453A7C-914D-4618-B496-B01E8517F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76453A7C-914D-4618-B496-B01E8517F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5855-B04E-4AA5-8A17-B9AF282F2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24B45855-B04E-4AA5-8A17-B9AF282F2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24B45855-B04E-4AA5-8A17-B9AF282F2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24B45855-B04E-4AA5-8A17-B9AF282F2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50B3BD-FBD5-4572-ACDD-C06FB81B2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AB50B3BD-FBD5-4572-ACDD-C06FB81B2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AB50B3BD-FBD5-4572-ACDD-C06FB81B2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AB50B3BD-FBD5-4572-ACDD-C06FB81B2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Circle </a:t>
            </a:r>
            <a:r>
              <a:rPr lang="en-IN" dirty="0" smtClean="0"/>
              <a:t>members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They </a:t>
            </a:r>
            <a:r>
              <a:rPr lang="en-IN" dirty="0"/>
              <a:t>may be staff workers. </a:t>
            </a:r>
            <a:endParaRPr lang="en-IN" dirty="0" smtClean="0"/>
          </a:p>
          <a:p>
            <a:r>
              <a:rPr lang="en-IN" dirty="0" smtClean="0"/>
              <a:t>Without </a:t>
            </a:r>
            <a:r>
              <a:rPr lang="en-IN" dirty="0"/>
              <a:t>circle members the programme cannot exist. </a:t>
            </a:r>
            <a:endParaRPr lang="en-IN" dirty="0" smtClean="0"/>
          </a:p>
          <a:p>
            <a:r>
              <a:rPr lang="en-IN" dirty="0" smtClean="0"/>
              <a:t>They </a:t>
            </a:r>
            <a:r>
              <a:rPr lang="en-IN" dirty="0"/>
              <a:t>are the lifeblood of quality circles</a:t>
            </a:r>
            <a:r>
              <a:rPr lang="en-IN" dirty="0" smtClean="0"/>
              <a:t>.</a:t>
            </a:r>
          </a:p>
          <a:p>
            <a:r>
              <a:rPr lang="en-IN" dirty="0"/>
              <a:t>They </a:t>
            </a:r>
            <a:r>
              <a:rPr lang="en-IN" dirty="0" smtClean="0"/>
              <a:t>should attend </a:t>
            </a:r>
            <a:r>
              <a:rPr lang="en-IN" dirty="0"/>
              <a:t>all meetings as far as possible, </a:t>
            </a:r>
            <a:r>
              <a:rPr lang="en-IN" dirty="0" smtClean="0"/>
              <a:t>offer suggestions </a:t>
            </a:r>
            <a:r>
              <a:rPr lang="en-IN" dirty="0"/>
              <a:t>and ideas, participate actively in </a:t>
            </a:r>
            <a:r>
              <a:rPr lang="en-IN" dirty="0" smtClean="0"/>
              <a:t>group process</a:t>
            </a:r>
            <a:r>
              <a:rPr lang="en-IN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70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Circle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Circle leader may be from </a:t>
            </a:r>
            <a:r>
              <a:rPr lang="en-IN" dirty="0" err="1"/>
              <a:t>lowestlevel</a:t>
            </a:r>
            <a:r>
              <a:rPr lang="en-IN" dirty="0"/>
              <a:t> supervisors.</a:t>
            </a:r>
            <a:endParaRPr lang="en-IN" dirty="0" smtClean="0"/>
          </a:p>
          <a:p>
            <a:r>
              <a:rPr lang="en-IN" dirty="0" smtClean="0"/>
              <a:t>A </a:t>
            </a:r>
            <a:r>
              <a:rPr lang="en-IN" dirty="0"/>
              <a:t>Circle leader organizes and conducts Circle activities.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79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Facilitator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He </a:t>
            </a:r>
            <a:r>
              <a:rPr lang="en-IN" dirty="0"/>
              <a:t>may be a senior supervisory officer. </a:t>
            </a:r>
            <a:endParaRPr lang="en-IN" dirty="0" smtClean="0"/>
          </a:p>
          <a:p>
            <a:r>
              <a:rPr lang="en-IN" dirty="0" smtClean="0"/>
              <a:t>He </a:t>
            </a:r>
            <a:r>
              <a:rPr lang="en-IN" dirty="0"/>
              <a:t>co-ordinates the works of several quality circles through the Circle leaders.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47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948" y="548680"/>
            <a:ext cx="8784976" cy="584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731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Co-coordinator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He </a:t>
            </a:r>
            <a:r>
              <a:rPr lang="en-IN" dirty="0"/>
              <a:t>may be a Personnel or Administrative officer who co- ordinates and supervises the work of the facilitators and administers the </a:t>
            </a:r>
            <a:r>
              <a:rPr lang="en-IN" dirty="0" smtClean="0"/>
              <a:t>programme</a:t>
            </a:r>
            <a:r>
              <a:rPr lang="en-IN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300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steering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This </a:t>
            </a:r>
            <a:r>
              <a:rPr lang="en-IN" dirty="0"/>
              <a:t>is at the top of the structure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It is headed by a senior executive and includes representatives from the top management personnel and human resources </a:t>
            </a:r>
            <a:r>
              <a:rPr lang="en-IN" dirty="0" smtClean="0"/>
              <a:t>development.</a:t>
            </a:r>
          </a:p>
          <a:p>
            <a:r>
              <a:rPr lang="en-IN" dirty="0" smtClean="0"/>
              <a:t> </a:t>
            </a:r>
            <a:r>
              <a:rPr lang="en-IN" dirty="0"/>
              <a:t>It establishes policy, plans and directs the program and meets usually once in a month.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212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Executive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Senior - </a:t>
            </a:r>
            <a:r>
              <a:rPr lang="en-IN" dirty="0"/>
              <a:t>level management committee empowered to make and implement major organizational decisions.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706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84313" y="620688"/>
          <a:ext cx="10015537" cy="517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40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6FDC7D-91CA-4D6D-A4B9-827E675E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96FDC7D-91CA-4D6D-A4B9-827E675EB7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96FDC7D-91CA-4D6D-A4B9-827E675E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96FDC7D-91CA-4D6D-A4B9-827E675E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B18318-CBCC-49EA-8B52-7FD0CBBAE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93B18318-CBCC-49EA-8B52-7FD0CBBAE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3B18318-CBCC-49EA-8B52-7FD0CBBAE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93B18318-CBCC-49EA-8B52-7FD0CBBAE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1E6A36-8184-4DE8-8888-5D2AF7E7B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9F1E6A36-8184-4DE8-8888-5D2AF7E7B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9F1E6A36-8184-4DE8-8888-5D2AF7E7B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9F1E6A36-8184-4DE8-8888-5D2AF7E7B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53A7C-914D-4618-B496-B01E8517F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76453A7C-914D-4618-B496-B01E8517F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76453A7C-914D-4618-B496-B01E8517F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76453A7C-914D-4618-B496-B01E8517F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5855-B04E-4AA5-8A17-B9AF282F2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24B45855-B04E-4AA5-8A17-B9AF282F2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24B45855-B04E-4AA5-8A17-B9AF282F2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24B45855-B04E-4AA5-8A17-B9AF282F2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50B3BD-FBD5-4572-ACDD-C06FB81B2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AB50B3BD-FBD5-4572-ACDD-C06FB81B2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AB50B3BD-FBD5-4572-ACDD-C06FB81B2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AB50B3BD-FBD5-4572-ACDD-C06FB81B2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227" y="116632"/>
            <a:ext cx="10016104" cy="726975"/>
          </a:xfrm>
        </p:spPr>
        <p:txBody>
          <a:bodyPr/>
          <a:lstStyle/>
          <a:p>
            <a:r>
              <a:rPr lang="en-IN" dirty="0" smtClean="0"/>
              <a:t>Advantages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843608"/>
            <a:ext cx="10016104" cy="5897760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 Reduce errors and </a:t>
            </a:r>
            <a:r>
              <a:rPr lang="en-IN" dirty="0" smtClean="0"/>
              <a:t>enhance quality and productivity</a:t>
            </a:r>
          </a:p>
          <a:p>
            <a:r>
              <a:rPr lang="en-IN" dirty="0" smtClean="0"/>
              <a:t> </a:t>
            </a:r>
            <a:r>
              <a:rPr lang="en-IN" dirty="0"/>
              <a:t>Develop harmonious manager- </a:t>
            </a:r>
            <a:r>
              <a:rPr lang="en-IN" dirty="0" smtClean="0"/>
              <a:t>worker relationship</a:t>
            </a:r>
          </a:p>
          <a:p>
            <a:r>
              <a:rPr lang="en-IN" dirty="0" smtClean="0"/>
              <a:t>Inspire </a:t>
            </a:r>
            <a:r>
              <a:rPr lang="en-IN" dirty="0"/>
              <a:t>more effective teamwork </a:t>
            </a:r>
            <a:endParaRPr lang="en-IN" dirty="0" smtClean="0"/>
          </a:p>
          <a:p>
            <a:r>
              <a:rPr lang="en-IN" dirty="0" smtClean="0"/>
              <a:t>Promote </a:t>
            </a:r>
            <a:r>
              <a:rPr lang="en-IN" dirty="0"/>
              <a:t>personal and leadership development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Promote job involvement and participation </a:t>
            </a:r>
            <a:endParaRPr lang="en-IN" dirty="0" smtClean="0"/>
          </a:p>
          <a:p>
            <a:r>
              <a:rPr lang="en-IN" dirty="0" smtClean="0"/>
              <a:t>Develop </a:t>
            </a:r>
            <a:r>
              <a:rPr lang="en-IN" dirty="0"/>
              <a:t>a greater safety </a:t>
            </a:r>
            <a:r>
              <a:rPr lang="en-IN" dirty="0" smtClean="0"/>
              <a:t>awareness</a:t>
            </a:r>
          </a:p>
          <a:p>
            <a:r>
              <a:rPr lang="en-IN" dirty="0" smtClean="0"/>
              <a:t>Increase </a:t>
            </a:r>
            <a:r>
              <a:rPr lang="en-IN" dirty="0"/>
              <a:t>employee </a:t>
            </a:r>
            <a:r>
              <a:rPr lang="en-IN" dirty="0" smtClean="0"/>
              <a:t>motivation</a:t>
            </a:r>
          </a:p>
          <a:p>
            <a:r>
              <a:rPr lang="en-IN" dirty="0" smtClean="0"/>
              <a:t> </a:t>
            </a:r>
            <a:r>
              <a:rPr lang="en-IN" dirty="0"/>
              <a:t>Promote cost </a:t>
            </a:r>
            <a:r>
              <a:rPr lang="en-IN" dirty="0" smtClean="0"/>
              <a:t>reduction</a:t>
            </a:r>
          </a:p>
          <a:p>
            <a:r>
              <a:rPr lang="en-IN" dirty="0" smtClean="0"/>
              <a:t>Create </a:t>
            </a:r>
            <a:r>
              <a:rPr lang="en-IN" dirty="0"/>
              <a:t>problem solving capacity </a:t>
            </a:r>
            <a:endParaRPr lang="en-IN" dirty="0" smtClean="0"/>
          </a:p>
          <a:p>
            <a:r>
              <a:rPr lang="en-IN" dirty="0" smtClean="0"/>
              <a:t> Catalyse </a:t>
            </a:r>
            <a:r>
              <a:rPr lang="en-IN" dirty="0"/>
              <a:t>attitudinal </a:t>
            </a:r>
            <a:r>
              <a:rPr lang="en-IN" dirty="0" smtClean="0"/>
              <a:t>changes</a:t>
            </a:r>
          </a:p>
          <a:p>
            <a:r>
              <a:rPr lang="en-IN" dirty="0" smtClean="0"/>
              <a:t> </a:t>
            </a:r>
            <a:r>
              <a:rPr lang="en-IN" dirty="0"/>
              <a:t>Build an attitude of problem for greater cohesiveness and prevention </a:t>
            </a:r>
            <a:r>
              <a:rPr lang="en-IN" dirty="0" smtClean="0"/>
              <a:t>teamwork</a:t>
            </a:r>
          </a:p>
          <a:p>
            <a:r>
              <a:rPr lang="en-IN" dirty="0" smtClean="0"/>
              <a:t> </a:t>
            </a:r>
            <a:r>
              <a:rPr lang="en-IN" dirty="0"/>
              <a:t>Improve communication in </a:t>
            </a:r>
            <a:r>
              <a:rPr lang="en-IN" dirty="0" smtClean="0"/>
              <a:t>the </a:t>
            </a:r>
            <a:r>
              <a:rPr lang="en-IN" dirty="0"/>
              <a:t>organization</a:t>
            </a:r>
          </a:p>
          <a:p>
            <a:r>
              <a:rPr lang="en-IN" dirty="0" smtClean="0"/>
              <a:t> </a:t>
            </a:r>
            <a:r>
              <a:rPr lang="en-IN" dirty="0"/>
              <a:t>Positive quality of work </a:t>
            </a:r>
            <a:r>
              <a:rPr lang="en-IN" dirty="0" smtClean="0"/>
              <a:t>life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834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4" y="188640"/>
            <a:ext cx="10016104" cy="942999"/>
          </a:xfrm>
        </p:spPr>
        <p:txBody>
          <a:bodyPr/>
          <a:lstStyle/>
          <a:p>
            <a:r>
              <a:rPr lang="en-IN" dirty="0" smtClean="0"/>
              <a:t>Launching QC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1131640"/>
            <a:ext cx="10016104" cy="4659562"/>
          </a:xfrm>
        </p:spPr>
        <p:txBody>
          <a:bodyPr>
            <a:normAutofit fontScale="92500"/>
          </a:bodyPr>
          <a:lstStyle/>
          <a:p>
            <a:r>
              <a:rPr lang="en-IN" dirty="0"/>
              <a:t>1. Expose middle level executives to the concept</a:t>
            </a:r>
            <a:r>
              <a:rPr lang="en-IN" dirty="0" smtClean="0"/>
              <a:t>.</a:t>
            </a:r>
          </a:p>
          <a:p>
            <a:r>
              <a:rPr lang="en-IN" dirty="0" smtClean="0"/>
              <a:t>2</a:t>
            </a:r>
            <a:r>
              <a:rPr lang="en-IN" dirty="0"/>
              <a:t>. Explain the concept to the employees and invite them to volunteer as members of Quality Circles</a:t>
            </a:r>
            <a:r>
              <a:rPr lang="en-IN" dirty="0" smtClean="0"/>
              <a:t>.</a:t>
            </a:r>
          </a:p>
          <a:p>
            <a:r>
              <a:rPr lang="en-IN" dirty="0" smtClean="0"/>
              <a:t>3</a:t>
            </a:r>
            <a:r>
              <a:rPr lang="en-IN" dirty="0"/>
              <a:t>. Nominate senior officers as facilitators</a:t>
            </a:r>
            <a:r>
              <a:rPr lang="en-IN" dirty="0" smtClean="0"/>
              <a:t>.</a:t>
            </a:r>
          </a:p>
          <a:p>
            <a:r>
              <a:rPr lang="en-IN" dirty="0" smtClean="0"/>
              <a:t>4</a:t>
            </a:r>
            <a:r>
              <a:rPr lang="en-IN" dirty="0"/>
              <a:t>. Form a steering committee</a:t>
            </a:r>
            <a:r>
              <a:rPr lang="en-IN" dirty="0" smtClean="0"/>
              <a:t>.</a:t>
            </a:r>
          </a:p>
          <a:p>
            <a:r>
              <a:rPr lang="en-IN" dirty="0" smtClean="0"/>
              <a:t>5</a:t>
            </a:r>
            <a:r>
              <a:rPr lang="en-IN" dirty="0"/>
              <a:t>. Arrange training of co-coordinators, facilitators in basics of Quality Circle approach, implementation, techniques and operation. Later facilitator may provide training to Circle leaders and Circle members</a:t>
            </a:r>
            <a:r>
              <a:rPr lang="en-IN" dirty="0" smtClean="0"/>
              <a:t>.</a:t>
            </a:r>
          </a:p>
          <a:p>
            <a:r>
              <a:rPr lang="en-IN" dirty="0" smtClean="0"/>
              <a:t>6</a:t>
            </a:r>
            <a:r>
              <a:rPr lang="en-IN" dirty="0"/>
              <a:t>. A meeting should be fixed preferably one hour a week for the Quality Circle to meet. Formally inaugurate the Quality Circle</a:t>
            </a:r>
            <a:r>
              <a:rPr lang="en-IN" dirty="0" smtClean="0"/>
              <a:t>.</a:t>
            </a:r>
          </a:p>
          <a:p>
            <a:r>
              <a:rPr lang="en-IN" dirty="0" smtClean="0"/>
              <a:t>7</a:t>
            </a:r>
            <a:r>
              <a:rPr lang="en-IN" dirty="0"/>
              <a:t>. Arrange the necessary facilities for the Quality Circle meeting and its operation.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236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116632"/>
            <a:ext cx="10016104" cy="726975"/>
          </a:xfrm>
        </p:spPr>
        <p:txBody>
          <a:bodyPr/>
          <a:lstStyle/>
          <a:p>
            <a:r>
              <a:rPr lang="en-IN" dirty="0"/>
              <a:t>PROCESS OF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843608"/>
            <a:ext cx="10016104" cy="5825752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1- </a:t>
            </a:r>
            <a:r>
              <a:rPr lang="en-IN" dirty="0"/>
              <a:t>Problem identification: Identify a number </a:t>
            </a:r>
            <a:r>
              <a:rPr lang="en-IN" dirty="0" smtClean="0"/>
              <a:t>of problems.</a:t>
            </a:r>
          </a:p>
          <a:p>
            <a:r>
              <a:rPr lang="en-IN" dirty="0" smtClean="0"/>
              <a:t>2- </a:t>
            </a:r>
            <a:r>
              <a:rPr lang="en-IN" dirty="0"/>
              <a:t>Problem selection : Decide the priority and </a:t>
            </a:r>
            <a:r>
              <a:rPr lang="en-IN" dirty="0" smtClean="0"/>
              <a:t>select the </a:t>
            </a:r>
            <a:r>
              <a:rPr lang="en-IN" dirty="0"/>
              <a:t>problem to be taken up first</a:t>
            </a:r>
            <a:r>
              <a:rPr lang="en-IN" dirty="0" smtClean="0"/>
              <a:t>.</a:t>
            </a:r>
          </a:p>
          <a:p>
            <a:r>
              <a:rPr lang="en-IN" dirty="0" smtClean="0"/>
              <a:t>3- </a:t>
            </a:r>
            <a:r>
              <a:rPr lang="en-IN" dirty="0"/>
              <a:t>Problem Analysis : Problem is clarified </a:t>
            </a:r>
            <a:r>
              <a:rPr lang="en-IN" dirty="0" smtClean="0"/>
              <a:t>and analysed </a:t>
            </a:r>
            <a:r>
              <a:rPr lang="en-IN" dirty="0"/>
              <a:t>by basic problem solving methods</a:t>
            </a:r>
            <a:r>
              <a:rPr lang="en-IN" dirty="0" smtClean="0"/>
              <a:t>.</a:t>
            </a:r>
          </a:p>
          <a:p>
            <a:r>
              <a:rPr lang="en-IN" dirty="0" smtClean="0"/>
              <a:t>4- </a:t>
            </a:r>
            <a:r>
              <a:rPr lang="en-IN" dirty="0"/>
              <a:t>Generate alternative solutions : Identify </a:t>
            </a:r>
            <a:r>
              <a:rPr lang="en-IN" dirty="0" smtClean="0"/>
              <a:t>and evaluate </a:t>
            </a:r>
            <a:r>
              <a:rPr lang="en-IN" dirty="0"/>
              <a:t>causes and generate number of </a:t>
            </a:r>
            <a:r>
              <a:rPr lang="en-IN" dirty="0" smtClean="0"/>
              <a:t>possible alternative </a:t>
            </a:r>
            <a:r>
              <a:rPr lang="en-IN" dirty="0"/>
              <a:t>solutions</a:t>
            </a:r>
            <a:r>
              <a:rPr lang="en-IN" dirty="0" smtClean="0"/>
              <a:t>.</a:t>
            </a:r>
          </a:p>
          <a:p>
            <a:r>
              <a:rPr lang="en-IN" dirty="0" smtClean="0"/>
              <a:t>5- </a:t>
            </a:r>
            <a:r>
              <a:rPr lang="en-IN" dirty="0"/>
              <a:t>Select the most appropriate solution : Discuss </a:t>
            </a:r>
            <a:r>
              <a:rPr lang="en-IN" dirty="0" smtClean="0"/>
              <a:t>and evaluate </a:t>
            </a:r>
            <a:r>
              <a:rPr lang="en-IN" dirty="0"/>
              <a:t>the alternative solutions by comparisons</a:t>
            </a:r>
            <a:r>
              <a:rPr lang="en-IN" dirty="0" smtClean="0"/>
              <a:t>. This </a:t>
            </a:r>
            <a:r>
              <a:rPr lang="en-IN" dirty="0"/>
              <a:t>enables to select the most appropriate </a:t>
            </a:r>
            <a:r>
              <a:rPr lang="en-IN" dirty="0" smtClean="0"/>
              <a:t>solution</a:t>
            </a:r>
          </a:p>
          <a:p>
            <a:r>
              <a:rPr lang="en-IN" dirty="0"/>
              <a:t>6- Prepare plan of action : Prepare plan of </a:t>
            </a:r>
            <a:r>
              <a:rPr lang="en-IN" dirty="0" smtClean="0"/>
              <a:t>action for </a:t>
            </a:r>
            <a:r>
              <a:rPr lang="en-IN" dirty="0"/>
              <a:t>converting the solution into reality </a:t>
            </a:r>
            <a:r>
              <a:rPr lang="en-IN" dirty="0" smtClean="0"/>
              <a:t>which includes </a:t>
            </a:r>
            <a:r>
              <a:rPr lang="en-IN" dirty="0"/>
              <a:t>the considerations </a:t>
            </a:r>
            <a:r>
              <a:rPr lang="en-IN" b="1" dirty="0">
                <a:solidFill>
                  <a:srgbClr val="FF0000"/>
                </a:solidFill>
              </a:rPr>
              <a:t>"who, what, when</a:t>
            </a:r>
            <a:r>
              <a:rPr lang="en-IN" b="1" dirty="0" smtClean="0">
                <a:solidFill>
                  <a:srgbClr val="FF0000"/>
                </a:solidFill>
              </a:rPr>
              <a:t>, where</a:t>
            </a:r>
            <a:r>
              <a:rPr lang="en-IN" b="1" dirty="0">
                <a:solidFill>
                  <a:srgbClr val="FF0000"/>
                </a:solidFill>
              </a:rPr>
              <a:t>, why and how"</a:t>
            </a:r>
            <a:r>
              <a:rPr lang="en-IN" dirty="0"/>
              <a:t> of solving problems</a:t>
            </a:r>
            <a:r>
              <a:rPr lang="en-IN" dirty="0" smtClean="0"/>
              <a:t>.</a:t>
            </a:r>
          </a:p>
          <a:p>
            <a:r>
              <a:rPr lang="en-IN" dirty="0" smtClean="0"/>
              <a:t>7 </a:t>
            </a:r>
            <a:r>
              <a:rPr lang="en-IN" dirty="0"/>
              <a:t>-Present solution to management </a:t>
            </a:r>
            <a:r>
              <a:rPr lang="en-IN" dirty="0" smtClean="0"/>
              <a:t>circle : Members </a:t>
            </a:r>
            <a:r>
              <a:rPr lang="en-IN" dirty="0"/>
              <a:t>present solution to management </a:t>
            </a:r>
            <a:r>
              <a:rPr lang="en-IN" dirty="0" smtClean="0"/>
              <a:t>for approval.</a:t>
            </a:r>
          </a:p>
          <a:p>
            <a:r>
              <a:rPr lang="en-IN" dirty="0" smtClean="0"/>
              <a:t>8- </a:t>
            </a:r>
            <a:r>
              <a:rPr lang="en-IN" dirty="0"/>
              <a:t>Implementation of solution : The </a:t>
            </a:r>
            <a:r>
              <a:rPr lang="en-IN" dirty="0" smtClean="0"/>
              <a:t>management evaluates </a:t>
            </a:r>
            <a:r>
              <a:rPr lang="en-IN" dirty="0"/>
              <a:t>the recommended solution. Then it </a:t>
            </a:r>
            <a:r>
              <a:rPr lang="en-IN" dirty="0" smtClean="0"/>
              <a:t>is tested </a:t>
            </a:r>
            <a:r>
              <a:rPr lang="en-IN" dirty="0"/>
              <a:t>and if successful, implemented on a </a:t>
            </a:r>
            <a:r>
              <a:rPr lang="en-IN" dirty="0" smtClean="0"/>
              <a:t>full scale </a:t>
            </a:r>
            <a:r>
              <a:rPr lang="en-IN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913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4086837"/>
              </p:ext>
            </p:extLst>
          </p:nvPr>
        </p:nvGraphicFramePr>
        <p:xfrm>
          <a:off x="405780" y="260648"/>
          <a:ext cx="1159328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610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9DC390-3BAA-44AA-B303-7CD684D8D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E9DC390-3BAA-44AA-B303-7CD684D8D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253EB7-E874-40A0-BC13-7EA44367B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BD253EB7-E874-40A0-BC13-7EA44367B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6C0257-AC27-4337-B5D3-3B276208B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D6C0257-AC27-4337-B5D3-3B276208B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9D6021-7C7C-46F1-8D1E-27D95E344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EC9D6021-7C7C-46F1-8D1E-27D95E344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3F33F9-C21A-4CF8-8D70-E11699B45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83F33F9-C21A-4CF8-8D70-E11699B45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1C670E-7374-4BC1-BD0C-508DB6934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51C670E-7374-4BC1-BD0C-508DB6934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2EF4B6-AAFC-416B-A42A-7C3BBF3E7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B82EF4B6-AAFC-416B-A42A-7C3BBF3E7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79A468-1156-4DA6-968A-2F42BE0EB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E79A468-1156-4DA6-968A-2F42BE0EB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D0443-6A79-4825-AE74-0300F22EF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9EED0443-6A79-4825-AE74-0300F22EF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2189F5-DC4D-4E43-99B8-16700186E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FB2189F5-DC4D-4E43-99B8-16700186E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B2E254-8ECC-40A2-B59E-28F26E92A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3EB2E254-8ECC-40A2-B59E-28F26E92A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84849F-AC8B-4124-BAEC-0BD0F478D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7D84849F-AC8B-4124-BAEC-0BD0F478D7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9EF732-DE82-4F16-89F6-B7F615E4C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7C9EF732-DE82-4F16-89F6-B7F615E4C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F71FCB-04B9-47E3-A277-07FE6388E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C9F71FCB-04B9-47E3-A277-07FE6388E9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8A11EF-137D-47A0-8E32-6B92C607C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C8A11EF-137D-47A0-8E32-6B92C607C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0838F1-5A01-437A-8B5E-C687B3222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670838F1-5A01-437A-8B5E-C687B3222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32C0B2-437A-41CF-BBD4-3937B99E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8032C0B2-437A-41CF-BBD4-3937B99E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8F4385-18C4-4CCC-8D9C-A34EB52B5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8B8F4385-18C4-4CCC-8D9C-A34EB52B5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60599F-61AC-4F43-99DF-CB096314F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E860599F-61AC-4F43-99DF-CB096314F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B819B-66C0-4879-9AC4-80000949E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342B819B-66C0-4879-9AC4-80000949E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D72231-FA55-476D-A572-E5030B6A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F7D72231-FA55-476D-A572-E5030B6A3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7C4EBE-6B85-4806-BF04-0FC7D1E12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>
                                            <p:graphicEl>
                                              <a:dgm id="{407C4EBE-6B85-4806-BF04-0FC7D1E12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726975"/>
          </a:xfrm>
        </p:spPr>
        <p:txBody>
          <a:bodyPr/>
          <a:lstStyle/>
          <a:p>
            <a:r>
              <a:rPr lang="en-IN" dirty="0" smtClean="0"/>
              <a:t>Major tools used in QC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1412776"/>
            <a:ext cx="10016104" cy="5112568"/>
          </a:xfrm>
        </p:spPr>
        <p:txBody>
          <a:bodyPr/>
          <a:lstStyle/>
          <a:p>
            <a:r>
              <a:rPr lang="en-IN" b="1" dirty="0"/>
              <a:t> The Ishikawa or fishbone diagram - which shows hierarchies of causes contributing to a problem</a:t>
            </a:r>
            <a:r>
              <a:rPr lang="en-IN" b="1" dirty="0" smtClean="0"/>
              <a:t>.</a:t>
            </a:r>
          </a:p>
          <a:p>
            <a:r>
              <a:rPr lang="en-IN" b="1" dirty="0" smtClean="0"/>
              <a:t> </a:t>
            </a:r>
            <a:r>
              <a:rPr lang="en-IN" b="1" dirty="0"/>
              <a:t>The Pareto Chart - which analyses different causes by frequency to illustrate the vital cause</a:t>
            </a:r>
            <a:r>
              <a:rPr lang="en-IN" b="1" dirty="0" smtClean="0"/>
              <a:t>.</a:t>
            </a:r>
          </a:p>
          <a:p>
            <a:r>
              <a:rPr lang="en-IN" b="1" dirty="0" smtClean="0"/>
              <a:t>Cause </a:t>
            </a:r>
            <a:r>
              <a:rPr lang="en-IN" b="1" dirty="0"/>
              <a:t>&amp; Effect Analysis </a:t>
            </a:r>
            <a:endParaRPr lang="en-IN" b="1" dirty="0" smtClean="0"/>
          </a:p>
          <a:p>
            <a:r>
              <a:rPr lang="en-IN" b="1" dirty="0" smtClean="0"/>
              <a:t>Data </a:t>
            </a:r>
            <a:r>
              <a:rPr lang="en-IN" b="1" dirty="0"/>
              <a:t>Collection &amp;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310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469" y="0"/>
            <a:ext cx="10016104" cy="870991"/>
          </a:xfrm>
        </p:spPr>
        <p:txBody>
          <a:bodyPr/>
          <a:lstStyle/>
          <a:p>
            <a:r>
              <a:rPr lang="en-IN" dirty="0" smtClean="0"/>
              <a:t>Disadvantages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870992"/>
            <a:ext cx="10016104" cy="4920210"/>
          </a:xfrm>
        </p:spPr>
        <p:txBody>
          <a:bodyPr>
            <a:normAutofit/>
          </a:bodyPr>
          <a:lstStyle/>
          <a:p>
            <a:r>
              <a:rPr lang="en-IN" dirty="0" smtClean="0"/>
              <a:t>Inadequate Training</a:t>
            </a:r>
          </a:p>
          <a:p>
            <a:r>
              <a:rPr lang="en-IN" dirty="0" smtClean="0"/>
              <a:t>Unsure </a:t>
            </a:r>
            <a:r>
              <a:rPr lang="en-IN" dirty="0"/>
              <a:t>of </a:t>
            </a:r>
            <a:r>
              <a:rPr lang="en-IN" dirty="0" smtClean="0"/>
              <a:t>Purpose</a:t>
            </a:r>
          </a:p>
          <a:p>
            <a:r>
              <a:rPr lang="en-IN" dirty="0" smtClean="0"/>
              <a:t>Not </a:t>
            </a:r>
            <a:r>
              <a:rPr lang="en-IN" dirty="0"/>
              <a:t>truly </a:t>
            </a:r>
            <a:r>
              <a:rPr lang="en-IN" dirty="0" smtClean="0"/>
              <a:t>Voluntary</a:t>
            </a:r>
          </a:p>
          <a:p>
            <a:r>
              <a:rPr lang="en-IN" dirty="0" smtClean="0"/>
              <a:t>Lack </a:t>
            </a:r>
            <a:r>
              <a:rPr lang="en-IN" dirty="0"/>
              <a:t>of Management </a:t>
            </a:r>
            <a:r>
              <a:rPr lang="en-IN" dirty="0" smtClean="0"/>
              <a:t>Interest</a:t>
            </a:r>
          </a:p>
          <a:p>
            <a:r>
              <a:rPr lang="en-IN" dirty="0" smtClean="0"/>
              <a:t>Quality </a:t>
            </a:r>
            <a:r>
              <a:rPr lang="en-IN" dirty="0"/>
              <a:t>Circles are not really empowered to </a:t>
            </a:r>
            <a:r>
              <a:rPr lang="en-IN" dirty="0" smtClean="0"/>
              <a:t>make decisions</a:t>
            </a:r>
          </a:p>
          <a:p>
            <a:pPr algn="just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n-US" sz="2400" b="1" dirty="0">
                <a:latin typeface="Calibri" panose="020F0502020204030204" pitchFamily="34" charset="0"/>
              </a:rPr>
              <a:t>Unions of India is not very enthusiastic about the QC .</a:t>
            </a:r>
          </a:p>
          <a:p>
            <a:pPr algn="just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latin typeface="Calibri" panose="020F0502020204030204" pitchFamily="34" charset="0"/>
              </a:rPr>
              <a:t> </a:t>
            </a:r>
            <a:r>
              <a:rPr lang="en-GB" altLang="en-US" sz="2400" b="1" dirty="0">
                <a:latin typeface="Calibri" panose="020F0502020204030204" pitchFamily="34" charset="0"/>
              </a:rPr>
              <a:t>Supervisors and lower level managers are generally found to exhibit some interest initially which sooner develop into indifference.</a:t>
            </a:r>
          </a:p>
          <a:p>
            <a:pPr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latin typeface="Calibri" panose="020F0502020204030204" pitchFamily="34" charset="0"/>
              </a:rPr>
              <a:t>Level </a:t>
            </a:r>
            <a:r>
              <a:rPr lang="en-GB" altLang="en-US" sz="2400" b="1" dirty="0">
                <a:latin typeface="Calibri" panose="020F0502020204030204" pitchFamily="34" charset="0"/>
              </a:rPr>
              <a:t>of education of workers in India is very low. </a:t>
            </a:r>
            <a:r>
              <a:rPr lang="en-GB" altLang="en-US" sz="3200" dirty="0">
                <a:latin typeface="Calibri" panose="020F0502020204030204" pitchFamily="34" charset="0"/>
              </a:rPr>
              <a:t>    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667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4012" y="476672"/>
            <a:ext cx="8280920" cy="621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289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2492896"/>
            <a:ext cx="10016104" cy="1752599"/>
          </a:xfrm>
        </p:spPr>
        <p:txBody>
          <a:bodyPr/>
          <a:lstStyle/>
          <a:p>
            <a:r>
              <a:rPr lang="en-IN" dirty="0" smtClean="0"/>
              <a:t>Total Quality Management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37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 pitchFamily="18" charset="0"/>
              </a:rPr>
              <a:t>What is TQM?</a:t>
            </a:r>
            <a:br>
              <a:rPr lang="en-US" sz="4000" b="1" dirty="0">
                <a:latin typeface="Times New Roman" pitchFamily="18" charset="0"/>
              </a:rPr>
            </a:br>
            <a:endParaRPr lang="en-IN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sz="2500" dirty="0" smtClean="0">
                <a:latin typeface="Times New Roman" pitchFamily="18" charset="0"/>
              </a:rPr>
              <a:t>TQM is the integration of all functions and processes within an organization in order to achieve </a:t>
            </a:r>
            <a:r>
              <a:rPr lang="en-US" sz="2500" dirty="0" smtClean="0">
                <a:solidFill>
                  <a:srgbClr val="010002"/>
                </a:solidFill>
                <a:latin typeface="Times New Roman" pitchFamily="18" charset="0"/>
              </a:rPr>
              <a:t>continuous improvement </a:t>
            </a:r>
            <a:r>
              <a:rPr lang="en-US" sz="2500" dirty="0" smtClean="0">
                <a:latin typeface="Times New Roman" pitchFamily="18" charset="0"/>
              </a:rPr>
              <a:t>of the 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</a:rPr>
              <a:t>quality</a:t>
            </a:r>
            <a:r>
              <a:rPr lang="en-US" sz="2500" dirty="0" smtClean="0">
                <a:latin typeface="Times New Roman" pitchFamily="18" charset="0"/>
              </a:rPr>
              <a:t> of goods and services.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sz="2500" dirty="0" smtClean="0"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</a:rPr>
              <a:t>goal is customer satisfaction.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en-US" sz="25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en-US" sz="25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500" dirty="0" smtClean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200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Quality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Conformance </a:t>
            </a:r>
            <a:r>
              <a:rPr lang="en-IN" dirty="0"/>
              <a:t>to </a:t>
            </a:r>
            <a:r>
              <a:rPr lang="en-IN" dirty="0" smtClean="0"/>
              <a:t>specifications</a:t>
            </a:r>
          </a:p>
          <a:p>
            <a:pPr lvl="1"/>
            <a:r>
              <a:rPr lang="en-IN" dirty="0" smtClean="0"/>
              <a:t> Does </a:t>
            </a:r>
            <a:r>
              <a:rPr lang="en-IN" dirty="0"/>
              <a:t>product/service meet targets and tolerances defined by designers</a:t>
            </a:r>
            <a:r>
              <a:rPr lang="en-IN" dirty="0" smtClean="0"/>
              <a:t>?</a:t>
            </a:r>
          </a:p>
          <a:p>
            <a:r>
              <a:rPr lang="en-IN" dirty="0" smtClean="0"/>
              <a:t>Fitness </a:t>
            </a:r>
            <a:r>
              <a:rPr lang="en-IN" dirty="0"/>
              <a:t>for use </a:t>
            </a:r>
            <a:endParaRPr lang="en-IN" dirty="0" smtClean="0"/>
          </a:p>
          <a:p>
            <a:pPr lvl="1"/>
            <a:r>
              <a:rPr lang="en-IN" dirty="0" smtClean="0"/>
              <a:t>Evaluates </a:t>
            </a:r>
            <a:r>
              <a:rPr lang="en-IN" dirty="0"/>
              <a:t>performance for intended use </a:t>
            </a:r>
            <a:endParaRPr lang="en-IN" dirty="0" smtClean="0"/>
          </a:p>
          <a:p>
            <a:r>
              <a:rPr lang="en-IN" dirty="0" smtClean="0"/>
              <a:t>Value </a:t>
            </a:r>
            <a:r>
              <a:rPr lang="en-IN" dirty="0"/>
              <a:t>for price paid </a:t>
            </a:r>
          </a:p>
          <a:p>
            <a:pPr lvl="1"/>
            <a:r>
              <a:rPr lang="en-IN" dirty="0" smtClean="0"/>
              <a:t>Evaluation </a:t>
            </a:r>
            <a:r>
              <a:rPr lang="en-IN" dirty="0"/>
              <a:t>of usefulness vs. price paid </a:t>
            </a:r>
            <a:r>
              <a:rPr lang="en-IN" dirty="0" smtClean="0"/>
              <a:t>Support </a:t>
            </a:r>
            <a:r>
              <a:rPr lang="en-IN" dirty="0"/>
              <a:t>services </a:t>
            </a:r>
            <a:r>
              <a:rPr lang="en-IN" dirty="0" smtClean="0"/>
              <a:t>- Quality </a:t>
            </a:r>
            <a:r>
              <a:rPr lang="en-IN" dirty="0"/>
              <a:t>of support after </a:t>
            </a:r>
            <a:r>
              <a:rPr lang="en-IN" dirty="0" smtClean="0"/>
              <a:t>sale</a:t>
            </a:r>
          </a:p>
          <a:p>
            <a:r>
              <a:rPr lang="en-IN" dirty="0" smtClean="0"/>
              <a:t>Psychological</a:t>
            </a:r>
          </a:p>
          <a:p>
            <a:pPr lvl="2"/>
            <a:r>
              <a:rPr lang="en-IN" dirty="0" smtClean="0"/>
              <a:t> e.g</a:t>
            </a:r>
            <a:r>
              <a:rPr lang="en-IN" dirty="0"/>
              <a:t>. Ambiance, prestige, friendly </a:t>
            </a:r>
            <a:r>
              <a:rPr lang="en-IN" dirty="0" smtClean="0"/>
              <a:t>staff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254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404664"/>
            <a:ext cx="10016104" cy="5386537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Clr>
                <a:srgbClr val="4F6228"/>
              </a:buClr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rgbClr val="0047FF"/>
                </a:solidFill>
                <a:latin typeface="Calibri" panose="020F0502020204030204" pitchFamily="34" charset="0"/>
              </a:rPr>
              <a:t>TQM is a management philosophy that seeks to integrate all organizational functions (marketing, finance, design, engineering, and production, customer service, etc.) to focus on meeting customer needs and organizational objectives.</a:t>
            </a:r>
          </a:p>
          <a:p>
            <a:pPr algn="just">
              <a:spcBef>
                <a:spcPts val="600"/>
              </a:spcBef>
              <a:buClr>
                <a:srgbClr val="4F6228"/>
              </a:buClr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rgbClr val="0047FF"/>
                </a:solidFill>
                <a:latin typeface="Calibri" panose="020F0502020204030204" pitchFamily="34" charset="0"/>
              </a:rPr>
              <a:t>TQM views an organization as a collection of processes. </a:t>
            </a:r>
            <a:endParaRPr lang="en-GB" altLang="en-US" sz="2400" b="1" dirty="0" smtClean="0">
              <a:solidFill>
                <a:srgbClr val="0047FF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rgbClr val="4F6228"/>
              </a:buClr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rgbClr val="0047FF"/>
                </a:solidFill>
                <a:latin typeface="Calibri" panose="020F0502020204030204" pitchFamily="34" charset="0"/>
              </a:rPr>
              <a:t>It </a:t>
            </a:r>
            <a:r>
              <a:rPr lang="en-GB" altLang="en-US" sz="2400" b="1" dirty="0">
                <a:solidFill>
                  <a:srgbClr val="0047FF"/>
                </a:solidFill>
                <a:latin typeface="Calibri" panose="020F0502020204030204" pitchFamily="34" charset="0"/>
              </a:rPr>
              <a:t>maintains that organizations must strive to continuously improve these processes by incorporating the knowledge and experiences of workers. </a:t>
            </a:r>
            <a:endParaRPr lang="en-GB" altLang="en-US" sz="2400" b="1" dirty="0" smtClean="0">
              <a:solidFill>
                <a:srgbClr val="0047FF"/>
              </a:solidFill>
              <a:latin typeface="Calibri" panose="020F0502020204030204" pitchFamily="34" charset="0"/>
            </a:endParaRPr>
          </a:p>
          <a:p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58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Objectives of TQM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Meeting </a:t>
            </a:r>
            <a:r>
              <a:rPr lang="en-IN" dirty="0"/>
              <a:t>the customers requirements is the primary objective and the key to organizational survival and </a:t>
            </a:r>
            <a:r>
              <a:rPr lang="en-IN" dirty="0" smtClean="0"/>
              <a:t>growth</a:t>
            </a:r>
          </a:p>
          <a:p>
            <a:r>
              <a:rPr lang="en-IN" dirty="0" smtClean="0"/>
              <a:t> </a:t>
            </a:r>
            <a:r>
              <a:rPr lang="en-IN" dirty="0"/>
              <a:t>The second objective of TQM is continuous improvement of quality. The management should stimulate the employees in becoming increasingly competent and creative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Third, TQM aims at developing the relationship of openness and trust among the employees at all levels in the organisation.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568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Significance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encourages </a:t>
            </a:r>
            <a:r>
              <a:rPr lang="en-IN" dirty="0"/>
              <a:t>innovation</a:t>
            </a:r>
            <a:r>
              <a:rPr lang="en-IN" dirty="0" smtClean="0"/>
              <a:t>,</a:t>
            </a:r>
          </a:p>
          <a:p>
            <a:r>
              <a:rPr lang="en-IN" dirty="0" smtClean="0"/>
              <a:t>Makes  the organization </a:t>
            </a:r>
            <a:r>
              <a:rPr lang="en-IN" dirty="0"/>
              <a:t>adaptable to </a:t>
            </a:r>
            <a:r>
              <a:rPr lang="en-IN" dirty="0" smtClean="0"/>
              <a:t>change</a:t>
            </a:r>
          </a:p>
          <a:p>
            <a:r>
              <a:rPr lang="en-IN" dirty="0" smtClean="0"/>
              <a:t>Motivates people </a:t>
            </a:r>
            <a:r>
              <a:rPr lang="en-IN" dirty="0"/>
              <a:t>for better </a:t>
            </a:r>
            <a:r>
              <a:rPr lang="en-IN" dirty="0" smtClean="0"/>
              <a:t>quality</a:t>
            </a:r>
          </a:p>
          <a:p>
            <a:r>
              <a:rPr lang="en-IN" dirty="0" smtClean="0"/>
              <a:t>Valuable  </a:t>
            </a:r>
            <a:r>
              <a:rPr lang="en-IN" dirty="0"/>
              <a:t>and distinctive competitive edge.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467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27123"/>
            <a:ext cx="10016104" cy="582959"/>
          </a:xfrm>
        </p:spPr>
        <p:txBody>
          <a:bodyPr>
            <a:normAutofit fontScale="90000"/>
          </a:bodyPr>
          <a:lstStyle/>
          <a:p>
            <a:r>
              <a:rPr lang="en-IN" dirty="0"/>
              <a:t>Elements of TQM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610082"/>
            <a:ext cx="10016104" cy="6247918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Be customer focused</a:t>
            </a:r>
          </a:p>
          <a:p>
            <a:pPr lvl="1"/>
            <a:r>
              <a:rPr lang="en-IN" dirty="0"/>
              <a:t>It requires the company to check customers attitudes regularly.</a:t>
            </a:r>
          </a:p>
          <a:p>
            <a:r>
              <a:rPr lang="en-IN" dirty="0"/>
              <a:t>Do it right the first time </a:t>
            </a:r>
          </a:p>
          <a:p>
            <a:pPr lvl="1"/>
            <a:r>
              <a:rPr lang="en-IN" dirty="0"/>
              <a:t>This means avoiding rework, i.e., cutting the amount of defective work.</a:t>
            </a:r>
          </a:p>
          <a:p>
            <a:r>
              <a:rPr lang="en-IN" dirty="0"/>
              <a:t>Constantly improvement</a:t>
            </a:r>
          </a:p>
          <a:p>
            <a:pPr lvl="1"/>
            <a:r>
              <a:rPr lang="en-IN" dirty="0"/>
              <a:t>Continuous improvement allows the company gradually to get better.</a:t>
            </a:r>
          </a:p>
          <a:p>
            <a:r>
              <a:rPr lang="en-IN" dirty="0"/>
              <a:t> Quality is an attitude </a:t>
            </a:r>
          </a:p>
          <a:p>
            <a:pPr lvl="1"/>
            <a:r>
              <a:rPr lang="en-IN" dirty="0"/>
              <a:t>Every one has to be committed to quality. </a:t>
            </a:r>
          </a:p>
          <a:p>
            <a:pPr lvl="1"/>
            <a:r>
              <a:rPr lang="en-IN" dirty="0"/>
              <a:t>changing the attitude of the entire workforce, and altering the way the company operates.</a:t>
            </a:r>
          </a:p>
          <a:p>
            <a:r>
              <a:rPr lang="en-IN" dirty="0"/>
              <a:t> Telling staff what is going on </a:t>
            </a:r>
          </a:p>
          <a:p>
            <a:pPr lvl="1"/>
            <a:r>
              <a:rPr lang="en-IN" dirty="0"/>
              <a:t>This involves improved communication. Typically, it includes team briefing. </a:t>
            </a:r>
          </a:p>
          <a:p>
            <a:r>
              <a:rPr lang="en-IN" dirty="0" smtClean="0"/>
              <a:t>Measure </a:t>
            </a:r>
            <a:r>
              <a:rPr lang="en-IN" dirty="0"/>
              <a:t>the work</a:t>
            </a:r>
            <a:r>
              <a:rPr lang="en-IN" dirty="0" smtClean="0"/>
              <a:t>.</a:t>
            </a:r>
          </a:p>
          <a:p>
            <a:pPr lvl="1"/>
            <a:r>
              <a:rPr lang="en-IN" dirty="0" smtClean="0"/>
              <a:t> </a:t>
            </a:r>
            <a:r>
              <a:rPr lang="en-IN" dirty="0"/>
              <a:t>Measurement allows the company to make decisions based on facts, not opinion. </a:t>
            </a:r>
            <a:endParaRPr lang="en-IN" dirty="0" smtClean="0"/>
          </a:p>
          <a:p>
            <a:pPr lvl="1"/>
            <a:r>
              <a:rPr lang="en-IN" dirty="0" smtClean="0"/>
              <a:t>It </a:t>
            </a:r>
            <a:r>
              <a:rPr lang="en-IN" dirty="0"/>
              <a:t>helps to maintain standards and keep processes within the agreed tolerances</a:t>
            </a:r>
            <a:r>
              <a:rPr lang="en-IN" dirty="0" smtClean="0"/>
              <a:t>.																	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256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-20141224-WA0009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5980" y="188640"/>
            <a:ext cx="7848872" cy="627909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81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64" y="116632"/>
            <a:ext cx="10016104" cy="942999"/>
          </a:xfrm>
        </p:spPr>
        <p:txBody>
          <a:bodyPr/>
          <a:lstStyle/>
          <a:p>
            <a:r>
              <a:rPr lang="en-IN" dirty="0" smtClean="0"/>
              <a:t>Techniques of TQM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980728"/>
            <a:ext cx="10016104" cy="5616624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Acceptable </a:t>
            </a:r>
            <a:r>
              <a:rPr lang="en-IN" dirty="0"/>
              <a:t>Quality Level (AQL) </a:t>
            </a:r>
            <a:endParaRPr lang="en-IN" dirty="0" smtClean="0"/>
          </a:p>
          <a:p>
            <a:pPr lvl="1"/>
            <a:r>
              <a:rPr lang="en-IN" dirty="0" smtClean="0"/>
              <a:t>provides </a:t>
            </a:r>
            <a:r>
              <a:rPr lang="en-IN" dirty="0"/>
              <a:t>a set of predetermined rules and standards for acceptance or rejection of a product, so that each item inspected for its „</a:t>
            </a:r>
            <a:r>
              <a:rPr lang="en-IN" dirty="0" smtClean="0"/>
              <a:t>quality‟</a:t>
            </a:r>
          </a:p>
          <a:p>
            <a:pPr lvl="1"/>
            <a:r>
              <a:rPr lang="en-IN" dirty="0" smtClean="0"/>
              <a:t>classified </a:t>
            </a:r>
            <a:r>
              <a:rPr lang="en-IN" dirty="0"/>
              <a:t>as acceptable or unacceptable.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Arrow </a:t>
            </a:r>
            <a:r>
              <a:rPr lang="en-IN" dirty="0" smtClean="0"/>
              <a:t>diagram</a:t>
            </a:r>
          </a:p>
          <a:p>
            <a:pPr lvl="1"/>
            <a:r>
              <a:rPr lang="en-IN" dirty="0" smtClean="0"/>
              <a:t> </a:t>
            </a:r>
            <a:r>
              <a:rPr lang="en-IN" dirty="0"/>
              <a:t>used to depict the time required to solve </a:t>
            </a:r>
            <a:r>
              <a:rPr lang="en-IN" dirty="0" smtClean="0"/>
              <a:t>a problem </a:t>
            </a:r>
            <a:r>
              <a:rPr lang="en-IN" dirty="0"/>
              <a:t>in the organisation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 Benchmarking</a:t>
            </a:r>
          </a:p>
          <a:p>
            <a:pPr lvl="1"/>
            <a:r>
              <a:rPr lang="en-IN" dirty="0" smtClean="0"/>
              <a:t> </a:t>
            </a:r>
            <a:r>
              <a:rPr lang="en-IN" dirty="0"/>
              <a:t>provides comparison with pre-determined standard of quality of product/service, </a:t>
            </a:r>
            <a:endParaRPr lang="en-IN" dirty="0" smtClean="0"/>
          </a:p>
          <a:p>
            <a:pPr lvl="1"/>
            <a:r>
              <a:rPr lang="en-IN" dirty="0" smtClean="0"/>
              <a:t> </a:t>
            </a:r>
            <a:r>
              <a:rPr lang="en-IN" dirty="0"/>
              <a:t>focusing on overall mission of the organisation </a:t>
            </a:r>
            <a:endParaRPr lang="en-IN" dirty="0" smtClean="0"/>
          </a:p>
          <a:p>
            <a:pPr lvl="1"/>
            <a:r>
              <a:rPr lang="en-IN" dirty="0" smtClean="0"/>
              <a:t>a </a:t>
            </a:r>
            <a:r>
              <a:rPr lang="en-IN" dirty="0"/>
              <a:t>process which compares the performance (quality) with that of others, thereby ensuring better performance through comparison. </a:t>
            </a:r>
            <a:r>
              <a:rPr lang="en-IN" dirty="0" smtClean="0">
                <a:hlinkClick r:id="rId2" tooltip="• Consensus&#10;reaching is a way of examining alternatives so ..."/>
              </a:rPr>
              <a:t>53.</a:t>
            </a:r>
          </a:p>
          <a:p>
            <a:r>
              <a:rPr lang="en-IN" dirty="0">
                <a:hlinkClick r:id="rId2" tooltip="• Consensus&#10;reaching is a way of examining alternatives so ..."/>
              </a:rPr>
              <a:t> </a:t>
            </a:r>
            <a:r>
              <a:rPr lang="en-IN" dirty="0" smtClean="0"/>
              <a:t>Consensus </a:t>
            </a:r>
            <a:r>
              <a:rPr lang="en-IN" dirty="0"/>
              <a:t>reaching </a:t>
            </a:r>
            <a:endParaRPr lang="en-IN" dirty="0" smtClean="0"/>
          </a:p>
          <a:p>
            <a:pPr lvl="1"/>
            <a:r>
              <a:rPr lang="en-IN" dirty="0" smtClean="0"/>
              <a:t> way of examining alternatives so that an organisation can collectively reach a conclusion which is acceptable to all members of the organisation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37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548680"/>
            <a:ext cx="10016104" cy="6192688"/>
          </a:xfrm>
        </p:spPr>
        <p:txBody>
          <a:bodyPr>
            <a:normAutofit/>
          </a:bodyPr>
          <a:lstStyle/>
          <a:p>
            <a:r>
              <a:rPr lang="en-IN" dirty="0"/>
              <a:t> Contingency planning </a:t>
            </a:r>
            <a:endParaRPr lang="en-IN" dirty="0" smtClean="0"/>
          </a:p>
          <a:p>
            <a:pPr lvl="1"/>
            <a:r>
              <a:rPr lang="en-IN" dirty="0" smtClean="0"/>
              <a:t>The  </a:t>
            </a:r>
            <a:r>
              <a:rPr lang="en-IN" dirty="0"/>
              <a:t>process of planning for unforeseen circumstances to ensure least wastage of resources and to avoid „fire-fighting‟ at the last moment.</a:t>
            </a:r>
          </a:p>
          <a:p>
            <a:r>
              <a:rPr lang="en-IN" dirty="0"/>
              <a:t> </a:t>
            </a:r>
            <a:r>
              <a:rPr lang="en-IN" dirty="0" smtClean="0"/>
              <a:t>Cost </a:t>
            </a:r>
            <a:r>
              <a:rPr lang="en-IN" dirty="0"/>
              <a:t>benefit analysis </a:t>
            </a:r>
            <a:endParaRPr lang="en-IN" dirty="0" smtClean="0"/>
          </a:p>
          <a:p>
            <a:pPr lvl="1"/>
            <a:r>
              <a:rPr lang="en-IN" dirty="0" smtClean="0"/>
              <a:t>The analysis of real cost and benefit involved in the project. </a:t>
            </a:r>
          </a:p>
          <a:p>
            <a:pPr lvl="1"/>
            <a:r>
              <a:rPr lang="en-IN" dirty="0" smtClean="0"/>
              <a:t>It is used to assess if the solution is practical and achievable in terms of the cost incurred by the organisation. </a:t>
            </a:r>
          </a:p>
          <a:p>
            <a:r>
              <a:rPr lang="en-IN" dirty="0" smtClean="0"/>
              <a:t> </a:t>
            </a:r>
            <a:r>
              <a:rPr lang="en-IN" dirty="0"/>
              <a:t>Deming Wheel (PDCA) </a:t>
            </a:r>
            <a:endParaRPr lang="en-IN" dirty="0" smtClean="0"/>
          </a:p>
          <a:p>
            <a:pPr lvl="1"/>
            <a:r>
              <a:rPr lang="en-IN" dirty="0" smtClean="0"/>
              <a:t>Graphical </a:t>
            </a:r>
            <a:r>
              <a:rPr lang="en-IN" dirty="0"/>
              <a:t>representation of essential requirements to satisfy a </a:t>
            </a:r>
            <a:r>
              <a:rPr lang="en-IN" dirty="0" err="1"/>
              <a:t>customer‟s</a:t>
            </a:r>
            <a:r>
              <a:rPr lang="en-IN" dirty="0"/>
              <a:t> </a:t>
            </a:r>
            <a:r>
              <a:rPr lang="en-IN" dirty="0" smtClean="0"/>
              <a:t>requirements</a:t>
            </a:r>
            <a:r>
              <a:rPr lang="en-IN" dirty="0"/>
              <a:t>, namely, </a:t>
            </a:r>
            <a:r>
              <a:rPr lang="en-IN" dirty="0">
                <a:solidFill>
                  <a:srgbClr val="FF0000"/>
                </a:solidFill>
              </a:rPr>
              <a:t>plan (P)</a:t>
            </a:r>
            <a:r>
              <a:rPr lang="en-IN" dirty="0"/>
              <a:t>, </a:t>
            </a:r>
            <a:r>
              <a:rPr lang="en-IN" dirty="0">
                <a:solidFill>
                  <a:srgbClr val="C00000"/>
                </a:solidFill>
              </a:rPr>
              <a:t>do (D)</a:t>
            </a:r>
            <a:r>
              <a:rPr lang="en-IN" dirty="0"/>
              <a:t>, </a:t>
            </a:r>
            <a:r>
              <a:rPr lang="en-IN" b="1" dirty="0">
                <a:solidFill>
                  <a:srgbClr val="FFC000"/>
                </a:solidFill>
              </a:rPr>
              <a:t>check (C)</a:t>
            </a:r>
            <a:r>
              <a:rPr lang="en-IN" dirty="0"/>
              <a:t> &amp; </a:t>
            </a:r>
            <a:r>
              <a:rPr lang="en-IN" b="1" dirty="0">
                <a:solidFill>
                  <a:srgbClr val="92D050"/>
                </a:solidFill>
              </a:rPr>
              <a:t>action (A)</a:t>
            </a:r>
            <a:r>
              <a:rPr lang="en-IN" dirty="0"/>
              <a:t>. </a:t>
            </a:r>
            <a:endParaRPr lang="en-IN" dirty="0" smtClean="0"/>
          </a:p>
          <a:p>
            <a:pPr lvl="1"/>
            <a:r>
              <a:rPr lang="en-IN" dirty="0" smtClean="0"/>
              <a:t>A  </a:t>
            </a:r>
            <a:r>
              <a:rPr lang="en-IN" dirty="0"/>
              <a:t>managerial tool is used extensively to develop new products &amp; services based on the felt needs of the clients.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370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5" y="1628800"/>
            <a:ext cx="10016104" cy="3124201"/>
          </a:xfrm>
        </p:spPr>
        <p:txBody>
          <a:bodyPr/>
          <a:lstStyle/>
          <a:p>
            <a:pPr marL="0" indent="0" algn="just">
              <a:buNone/>
            </a:pPr>
            <a:r>
              <a:rPr lang="en-IN" dirty="0" smtClean="0"/>
              <a:t> </a:t>
            </a:r>
            <a:r>
              <a:rPr lang="en-IN" sz="3200" dirty="0">
                <a:solidFill>
                  <a:srgbClr val="FF0000"/>
                </a:solidFill>
              </a:rPr>
              <a:t>Systematic</a:t>
            </a:r>
            <a:r>
              <a:rPr lang="en-IN" sz="3200" dirty="0"/>
              <a:t> and </a:t>
            </a:r>
            <a:r>
              <a:rPr lang="en-IN" sz="3200" dirty="0">
                <a:solidFill>
                  <a:srgbClr val="FF0000"/>
                </a:solidFill>
              </a:rPr>
              <a:t>analytical</a:t>
            </a:r>
            <a:r>
              <a:rPr lang="en-IN" sz="3200" dirty="0"/>
              <a:t> methods used to assist in </a:t>
            </a:r>
            <a:r>
              <a:rPr lang="en-IN" sz="3200" dirty="0">
                <a:solidFill>
                  <a:srgbClr val="FF0000"/>
                </a:solidFill>
              </a:rPr>
              <a:t>decision-making</a:t>
            </a:r>
            <a:r>
              <a:rPr lang="en-IN" sz="3200" dirty="0"/>
              <a:t>, the </a:t>
            </a:r>
            <a:r>
              <a:rPr lang="en-IN" sz="3200" dirty="0">
                <a:solidFill>
                  <a:srgbClr val="FF0000"/>
                </a:solidFill>
              </a:rPr>
              <a:t>improvement of efficiency </a:t>
            </a:r>
            <a:r>
              <a:rPr lang="en-IN" sz="3200" dirty="0"/>
              <a:t>and </a:t>
            </a:r>
            <a:r>
              <a:rPr lang="en-IN" sz="3200" dirty="0">
                <a:solidFill>
                  <a:srgbClr val="FF0000"/>
                </a:solidFill>
              </a:rPr>
              <a:t>effectiveness</a:t>
            </a:r>
            <a:r>
              <a:rPr lang="en-IN" sz="3200" dirty="0"/>
              <a:t> and in particular, the conduct of the two key managerial activities of </a:t>
            </a:r>
            <a:r>
              <a:rPr lang="en-IN" sz="3200" dirty="0">
                <a:solidFill>
                  <a:srgbClr val="FF0000"/>
                </a:solidFill>
              </a:rPr>
              <a:t>planning</a:t>
            </a:r>
            <a:r>
              <a:rPr lang="en-IN" sz="3200" dirty="0"/>
              <a:t> and </a:t>
            </a:r>
            <a:r>
              <a:rPr lang="en-IN" sz="3200" dirty="0">
                <a:solidFill>
                  <a:srgbClr val="FF0000"/>
                </a:solidFill>
              </a:rPr>
              <a:t>control</a:t>
            </a:r>
            <a:r>
              <a:rPr lang="en-IN" sz="3200" dirty="0"/>
              <a:t> 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51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3925" y="685801"/>
            <a:ext cx="10016104" cy="1159023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 dirty="0">
                <a:latin typeface="Times New Roman" pitchFamily="18" charset="0"/>
              </a:rPr>
              <a:t>Benefits of TQM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3924" y="2276872"/>
            <a:ext cx="10016104" cy="35143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500" dirty="0">
                <a:latin typeface="Times New Roman" pitchFamily="18" charset="0"/>
              </a:rPr>
              <a:t>Greater customer loyalty</a:t>
            </a:r>
          </a:p>
          <a:p>
            <a:pPr eaLnBrk="1" hangingPunct="1">
              <a:defRPr/>
            </a:pPr>
            <a:r>
              <a:rPr lang="en-US" sz="2500" dirty="0">
                <a:latin typeface="Times New Roman" pitchFamily="18" charset="0"/>
              </a:rPr>
              <a:t>Market share improvement</a:t>
            </a:r>
          </a:p>
          <a:p>
            <a:pPr eaLnBrk="1" hangingPunct="1">
              <a:defRPr/>
            </a:pPr>
            <a:r>
              <a:rPr lang="en-US" sz="2500" dirty="0">
                <a:latin typeface="Times New Roman" pitchFamily="18" charset="0"/>
              </a:rPr>
              <a:t>Higher stock prices</a:t>
            </a:r>
          </a:p>
          <a:p>
            <a:pPr eaLnBrk="1" hangingPunct="1">
              <a:defRPr/>
            </a:pPr>
            <a:r>
              <a:rPr lang="en-US" sz="2500" dirty="0">
                <a:latin typeface="Times New Roman" pitchFamily="18" charset="0"/>
              </a:rPr>
              <a:t>Reduced service calls</a:t>
            </a:r>
          </a:p>
          <a:p>
            <a:pPr eaLnBrk="1" hangingPunct="1">
              <a:defRPr/>
            </a:pPr>
            <a:r>
              <a:rPr lang="en-US" sz="2500" dirty="0">
                <a:latin typeface="Times New Roman" pitchFamily="18" charset="0"/>
              </a:rPr>
              <a:t>Higher prices</a:t>
            </a:r>
          </a:p>
          <a:p>
            <a:pPr eaLnBrk="1" hangingPunct="1">
              <a:defRPr/>
            </a:pPr>
            <a:r>
              <a:rPr lang="en-US" sz="2500" dirty="0">
                <a:latin typeface="Times New Roman" pitchFamily="18" charset="0"/>
              </a:rPr>
              <a:t>Greater productivity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64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492896"/>
            <a:ext cx="10016104" cy="1752599"/>
          </a:xfrm>
        </p:spPr>
        <p:txBody>
          <a:bodyPr/>
          <a:lstStyle/>
          <a:p>
            <a:r>
              <a:rPr lang="en-IN" dirty="0" smtClean="0"/>
              <a:t>Business Process Reengineering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22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recent </a:t>
            </a:r>
            <a:r>
              <a:rPr lang="en-IN" dirty="0"/>
              <a:t>headlines in the popular </a:t>
            </a:r>
            <a:r>
              <a:rPr lang="en-IN" dirty="0" smtClean="0"/>
              <a:t>press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“</a:t>
            </a:r>
            <a:r>
              <a:rPr lang="en-IN" dirty="0"/>
              <a:t>Wal-Mart reduces restocking time from six </a:t>
            </a:r>
            <a:r>
              <a:rPr lang="en-IN" dirty="0" smtClean="0"/>
              <a:t>weeks to </a:t>
            </a:r>
            <a:r>
              <a:rPr lang="en-IN" dirty="0"/>
              <a:t>thirty-six hours</a:t>
            </a:r>
            <a:r>
              <a:rPr lang="en-IN" dirty="0" smtClean="0"/>
              <a:t>.””</a:t>
            </a:r>
          </a:p>
          <a:p>
            <a:r>
              <a:rPr lang="en-IN" dirty="0" smtClean="0"/>
              <a:t>Hewlett </a:t>
            </a:r>
            <a:r>
              <a:rPr lang="en-IN" dirty="0"/>
              <a:t>Packard’s assembly time for server computers touches new low- four minutes</a:t>
            </a:r>
            <a:r>
              <a:rPr lang="en-IN" dirty="0" smtClean="0"/>
              <a:t>.” </a:t>
            </a:r>
          </a:p>
          <a:p>
            <a:r>
              <a:rPr lang="en-IN" dirty="0" smtClean="0"/>
              <a:t>The </a:t>
            </a:r>
            <a:r>
              <a:rPr lang="en-IN" dirty="0"/>
              <a:t>reason behind these success stories: Business Process Reengineering!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376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98" y="29471"/>
            <a:ext cx="10016104" cy="726975"/>
          </a:xfrm>
        </p:spPr>
        <p:txBody>
          <a:bodyPr/>
          <a:lstStyle/>
          <a:p>
            <a:r>
              <a:rPr lang="en-IN" dirty="0"/>
              <a:t>What is </a:t>
            </a:r>
            <a:r>
              <a:rPr lang="en-IN" dirty="0" smtClean="0"/>
              <a:t>reengineering?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908720"/>
            <a:ext cx="10016104" cy="5472608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/>
              <a:t> </a:t>
            </a:r>
            <a:r>
              <a:rPr lang="en-IN" dirty="0"/>
              <a:t>“Reengineering is the fundamental rethinking and radical redesign of business processes to achieve dramatic improvements in critical, contemporary measures of performance such as cost, quality, service and speed</a:t>
            </a:r>
            <a:r>
              <a:rPr lang="en-IN" dirty="0" smtClean="0"/>
              <a:t>”.</a:t>
            </a:r>
          </a:p>
          <a:p>
            <a:r>
              <a:rPr lang="en-IN" dirty="0" smtClean="0"/>
              <a:t>• </a:t>
            </a:r>
            <a:r>
              <a:rPr lang="en-IN" dirty="0"/>
              <a:t>BPR advocates that enterprises go back to the basics and </a:t>
            </a:r>
            <a:r>
              <a:rPr lang="en-IN" dirty="0" smtClean="0"/>
              <a:t>re examine </a:t>
            </a:r>
            <a:r>
              <a:rPr lang="en-IN" dirty="0"/>
              <a:t>their very roots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It doesn’t believe in small improvements. Rather it aims at total reinvention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BPR focuses on processes and not on tasks, jobs or people.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948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to reengineer?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:“</a:t>
            </a:r>
            <a:r>
              <a:rPr lang="en-IN" dirty="0"/>
              <a:t>A business process is a series of steps designed to produce a product or a service</a:t>
            </a:r>
            <a:r>
              <a:rPr lang="en-IN" dirty="0" smtClean="0"/>
              <a:t>.” </a:t>
            </a:r>
          </a:p>
          <a:p>
            <a:r>
              <a:rPr lang="en-IN" dirty="0" smtClean="0"/>
              <a:t>It </a:t>
            </a:r>
            <a:r>
              <a:rPr lang="en-IN" dirty="0"/>
              <a:t>includes all the activities that deliver particular results for a given </a:t>
            </a:r>
            <a:r>
              <a:rPr lang="en-IN" dirty="0" smtClean="0"/>
              <a:t>Customer.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19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341" y="188640"/>
            <a:ext cx="10016104" cy="510951"/>
          </a:xfrm>
        </p:spPr>
        <p:txBody>
          <a:bodyPr>
            <a:normAutofit fontScale="90000"/>
          </a:bodyPr>
          <a:lstStyle/>
          <a:p>
            <a:r>
              <a:rPr lang="en-IN" dirty="0"/>
              <a:t>Why Reengineer</a:t>
            </a:r>
            <a:r>
              <a:rPr lang="en-IN" dirty="0" smtClean="0"/>
              <a:t>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836712"/>
            <a:ext cx="10443136" cy="5616624"/>
          </a:xfrm>
        </p:spPr>
        <p:txBody>
          <a:bodyPr>
            <a:normAutofit/>
          </a:bodyPr>
          <a:lstStyle/>
          <a:p>
            <a:r>
              <a:rPr lang="en-IN" dirty="0" smtClean="0"/>
              <a:t>Historical </a:t>
            </a:r>
            <a:r>
              <a:rPr lang="en-IN" dirty="0"/>
              <a:t>‘reality’ for organizations: – </a:t>
            </a:r>
            <a:endParaRPr lang="en-IN" dirty="0" smtClean="0"/>
          </a:p>
          <a:p>
            <a:pPr lvl="1"/>
            <a:r>
              <a:rPr lang="en-IN" dirty="0" smtClean="0"/>
              <a:t>High </a:t>
            </a:r>
            <a:r>
              <a:rPr lang="en-IN" dirty="0"/>
              <a:t>level of </a:t>
            </a:r>
            <a:r>
              <a:rPr lang="en-IN" dirty="0" smtClean="0"/>
              <a:t>demand</a:t>
            </a:r>
          </a:p>
          <a:p>
            <a:pPr lvl="1"/>
            <a:r>
              <a:rPr lang="en-IN" dirty="0" smtClean="0"/>
              <a:t>efficiency </a:t>
            </a:r>
            <a:r>
              <a:rPr lang="en-IN" dirty="0"/>
              <a:t>and control of </a:t>
            </a:r>
            <a:r>
              <a:rPr lang="en-IN" dirty="0" smtClean="0"/>
              <a:t>operations</a:t>
            </a:r>
          </a:p>
          <a:p>
            <a:r>
              <a:rPr lang="en-IN" dirty="0" smtClean="0"/>
              <a:t>Modern </a:t>
            </a:r>
            <a:r>
              <a:rPr lang="en-IN" dirty="0"/>
              <a:t>‘reality’ since 1990s: </a:t>
            </a:r>
            <a:r>
              <a:rPr lang="en-IN" dirty="0" smtClean="0"/>
              <a:t>–</a:t>
            </a:r>
          </a:p>
          <a:p>
            <a:pPr lvl="1"/>
            <a:r>
              <a:rPr lang="en-IN" dirty="0" smtClean="0"/>
              <a:t> </a:t>
            </a:r>
            <a:r>
              <a:rPr lang="en-IN" dirty="0"/>
              <a:t>Hyper-competiveness – </a:t>
            </a:r>
            <a:endParaRPr lang="en-IN" dirty="0" smtClean="0"/>
          </a:p>
          <a:p>
            <a:pPr lvl="1"/>
            <a:r>
              <a:rPr lang="en-IN" dirty="0" smtClean="0"/>
              <a:t>Globalization </a:t>
            </a:r>
            <a:r>
              <a:rPr lang="en-IN" dirty="0"/>
              <a:t>– </a:t>
            </a:r>
            <a:endParaRPr lang="en-IN" dirty="0" smtClean="0"/>
          </a:p>
          <a:p>
            <a:pPr lvl="1"/>
            <a:r>
              <a:rPr lang="en-IN" dirty="0" smtClean="0"/>
              <a:t>Very </a:t>
            </a:r>
            <a:r>
              <a:rPr lang="en-IN" dirty="0"/>
              <a:t>demanding customers – </a:t>
            </a:r>
            <a:endParaRPr lang="en-IN" dirty="0" smtClean="0"/>
          </a:p>
          <a:p>
            <a:pPr lvl="1"/>
            <a:r>
              <a:rPr lang="en-IN" dirty="0" smtClean="0"/>
              <a:t>Management </a:t>
            </a:r>
            <a:r>
              <a:rPr lang="en-IN" dirty="0"/>
              <a:t>and IT focus: Innovation, responsiveness/speed, quality and service.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11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Some of the BPR Objectives &lt;ul&gt;&lt;li&gt;Improve  Efficiency  e.g reduce time to market, provide quicker response to customers &lt;...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0285" y="-161926"/>
            <a:ext cx="12359109" cy="739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Steps in BPR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900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1. Select the Process &amp; Appoint Process Team &lt;ul&gt;&lt;li&gt;Two Crucial Tasks &lt;/li&gt;&lt;/ul&gt;&lt;ul&gt;&lt;ul&gt;&lt;li&gt;Select The Process to be Reen...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111" y="-47625"/>
            <a:ext cx="12217935" cy="6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259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2. Understand the Current  Process &lt;ul&gt;&lt;li&gt;Develop a Process Overview &lt;/li&gt;&lt;/ul&gt;&lt;ul&gt;&lt;li&gt;Clearly define the process  &lt;/li&gt;&lt;...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982" y="-58645"/>
            <a:ext cx="12096058" cy="691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701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563" y="1988840"/>
            <a:ext cx="10016104" cy="3960440"/>
          </a:xfrm>
        </p:spPr>
        <p:txBody>
          <a:bodyPr/>
          <a:lstStyle/>
          <a:p>
            <a:r>
              <a:rPr lang="en-IN" dirty="0" smtClean="0"/>
              <a:t>Systematic</a:t>
            </a:r>
          </a:p>
          <a:p>
            <a:pPr lvl="3"/>
            <a:r>
              <a:rPr lang="en-IN" sz="2400" b="1" dirty="0">
                <a:solidFill>
                  <a:srgbClr val="FF0000"/>
                </a:solidFill>
              </a:rPr>
              <a:t>Consist of specified and often sequential methods </a:t>
            </a:r>
            <a:r>
              <a:rPr lang="en-IN" sz="2400" dirty="0"/>
              <a:t>of tackling a problem, providing information for decision making or improving operational efficiency. </a:t>
            </a:r>
          </a:p>
          <a:p>
            <a:pPr lvl="3"/>
            <a:r>
              <a:rPr lang="en-IN" sz="2400" dirty="0" smtClean="0"/>
              <a:t> </a:t>
            </a:r>
            <a:r>
              <a:rPr lang="en-IN" sz="2400" dirty="0"/>
              <a:t>Ensure that each step is carried out in prescribed manner.</a:t>
            </a:r>
            <a:endParaRPr lang="en-IN" sz="2400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813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3. Develop &amp; Communicate Vision  of Improved Process &lt;ul&gt;&lt;li&gt;Communicate with all employees so that they are aware of the ...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" y="-47625"/>
            <a:ext cx="12187481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630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51" y="0"/>
            <a:ext cx="12216575" cy="68598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355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195"/>
            <a:ext cx="12188826" cy="6860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786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HOW TO IMPLEMENT &lt;ul&gt;&lt;li&gt;3 steps to transition of change &lt;/li&gt;&lt;/ul&gt;&lt;ul&gt;&lt;ul&gt;&lt;li&gt;1.  Discontinuation of the old way of doi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47625"/>
            <a:ext cx="12188825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173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2420888"/>
            <a:ext cx="10016104" cy="1752599"/>
          </a:xfrm>
        </p:spPr>
        <p:txBody>
          <a:bodyPr/>
          <a:lstStyle/>
          <a:p>
            <a:r>
              <a:rPr lang="en-IN" dirty="0" smtClean="0"/>
              <a:t>Six Sigma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779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692696"/>
            <a:ext cx="10016104" cy="5098505"/>
          </a:xfrm>
        </p:spPr>
        <p:txBody>
          <a:bodyPr/>
          <a:lstStyle/>
          <a:p>
            <a:r>
              <a:rPr lang="en-IN" dirty="0"/>
              <a:t>Six Sigma is a set of techniques, and tools for process improvement.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/>
              <a:t>was developed by Motorola in 1986.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Sir Bill Smith, “ the Father of six sigma” introduce this quality improvement Methodology to Motorola.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Six Sigma is now an enormous 'brand' in the world of corporate development.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031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654967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Definition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1484784"/>
            <a:ext cx="10016104" cy="5112568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Business improvement approach that seeks to </a:t>
            </a:r>
            <a:r>
              <a:rPr lang="en-US" altLang="en-US" sz="2400" i="1" dirty="0">
                <a:solidFill>
                  <a:srgbClr val="5B6BFF"/>
                </a:solidFill>
                <a:latin typeface="Times New Roman" panose="02020603050405020304" pitchFamily="18" charset="0"/>
              </a:rPr>
              <a:t>find and eliminate causes of defects and errors in processes</a:t>
            </a:r>
            <a:r>
              <a:rPr lang="en-US" altLang="en-US" sz="2400" dirty="0">
                <a:latin typeface="Times New Roman" panose="02020603050405020304" pitchFamily="18" charset="0"/>
              </a:rPr>
              <a:t> by focusing on outputs that are critical to customers.</a:t>
            </a:r>
          </a:p>
          <a:p>
            <a:r>
              <a:rPr lang="en-IN" dirty="0"/>
              <a:t>Six Sigma approach is a collection of managerial and statistical concept and techniques that focuses on reducing variation in processes and preventing deficiencies in product.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The concept of Variation states “NO two items will be perfectly identical</a:t>
            </a:r>
            <a:r>
              <a:rPr lang="en-IN" dirty="0" smtClean="0"/>
              <a:t>.”</a:t>
            </a:r>
          </a:p>
          <a:p>
            <a:r>
              <a:rPr lang="en-IN" dirty="0"/>
              <a:t>six sigma process is one in which 99.9999966% of the products manufactured are statistically expected to be free of defects (3.4 defects per million).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642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Characteristics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Statistical Quality </a:t>
            </a:r>
            <a:r>
              <a:rPr lang="en-IN" dirty="0" smtClean="0"/>
              <a:t>Control</a:t>
            </a:r>
          </a:p>
          <a:p>
            <a:r>
              <a:rPr lang="en-IN" dirty="0" smtClean="0"/>
              <a:t>Methodical </a:t>
            </a:r>
            <a:r>
              <a:rPr lang="en-IN" dirty="0"/>
              <a:t>Approach</a:t>
            </a:r>
          </a:p>
          <a:p>
            <a:r>
              <a:rPr lang="en-IN" dirty="0" smtClean="0"/>
              <a:t>Fact </a:t>
            </a:r>
            <a:r>
              <a:rPr lang="en-IN" dirty="0"/>
              <a:t>and Data Based </a:t>
            </a:r>
            <a:r>
              <a:rPr lang="en-IN" dirty="0" smtClean="0"/>
              <a:t>Approach</a:t>
            </a:r>
          </a:p>
          <a:p>
            <a:r>
              <a:rPr lang="en-IN" dirty="0"/>
              <a:t>The Customer Focus </a:t>
            </a:r>
            <a:endParaRPr lang="en-IN" dirty="0" smtClean="0"/>
          </a:p>
          <a:p>
            <a:r>
              <a:rPr lang="en-IN" dirty="0" smtClean="0"/>
              <a:t>Team work Approach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730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0"/>
            <a:ext cx="10016104" cy="654967"/>
          </a:xfrm>
        </p:spPr>
        <p:txBody>
          <a:bodyPr>
            <a:normAutofit fontScale="90000"/>
          </a:bodyPr>
          <a:lstStyle/>
          <a:p>
            <a:r>
              <a:rPr lang="en-IN" dirty="0"/>
              <a:t>Six Sigma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764704"/>
            <a:ext cx="10016104" cy="5026497"/>
          </a:xfrm>
        </p:spPr>
        <p:txBody>
          <a:bodyPr>
            <a:normAutofit/>
          </a:bodyPr>
          <a:lstStyle/>
          <a:p>
            <a:r>
              <a:rPr lang="en-IN" dirty="0" smtClean="0"/>
              <a:t>Overall </a:t>
            </a:r>
            <a:r>
              <a:rPr lang="en-IN" dirty="0"/>
              <a:t>Business Improvement </a:t>
            </a:r>
            <a:endParaRPr lang="en-IN" dirty="0" smtClean="0"/>
          </a:p>
          <a:p>
            <a:r>
              <a:rPr lang="en-IN" dirty="0" smtClean="0"/>
              <a:t>Remedy </a:t>
            </a:r>
            <a:r>
              <a:rPr lang="en-IN" dirty="0"/>
              <a:t>Defects/Variability </a:t>
            </a:r>
            <a:endParaRPr lang="en-IN" dirty="0" smtClean="0"/>
          </a:p>
          <a:p>
            <a:r>
              <a:rPr lang="en-IN" dirty="0" smtClean="0"/>
              <a:t>Reduce </a:t>
            </a:r>
            <a:r>
              <a:rPr lang="en-IN" dirty="0"/>
              <a:t>Costs </a:t>
            </a:r>
            <a:r>
              <a:rPr lang="en-IN" dirty="0" smtClean="0"/>
              <a:t>without </a:t>
            </a:r>
            <a:r>
              <a:rPr lang="en-IN" dirty="0"/>
              <a:t>reducing quality</a:t>
            </a:r>
            <a:r>
              <a:rPr lang="en-IN" dirty="0" smtClean="0"/>
              <a:t>.</a:t>
            </a:r>
          </a:p>
          <a:p>
            <a:r>
              <a:rPr lang="en-IN" dirty="0" smtClean="0"/>
              <a:t>Improve </a:t>
            </a:r>
            <a:r>
              <a:rPr lang="en-IN" dirty="0"/>
              <a:t>Cycle Time </a:t>
            </a:r>
            <a:endParaRPr lang="en-IN" dirty="0" smtClean="0"/>
          </a:p>
          <a:p>
            <a:r>
              <a:rPr lang="en-IN" dirty="0" smtClean="0"/>
              <a:t>Increase </a:t>
            </a:r>
            <a:r>
              <a:rPr lang="en-IN" dirty="0"/>
              <a:t>Customer </a:t>
            </a:r>
            <a:r>
              <a:rPr lang="en-IN" dirty="0" smtClean="0"/>
              <a:t>Satisfaction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372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Methodology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DMAIC - used </a:t>
            </a:r>
            <a:r>
              <a:rPr lang="en-IN" dirty="0"/>
              <a:t>for projects aimed at improving an existing business </a:t>
            </a:r>
            <a:r>
              <a:rPr lang="en-IN" dirty="0" smtClean="0"/>
              <a:t>process.</a:t>
            </a:r>
          </a:p>
          <a:p>
            <a:r>
              <a:rPr lang="en-IN" dirty="0" smtClean="0"/>
              <a:t>DMADV - used </a:t>
            </a:r>
            <a:r>
              <a:rPr lang="en-IN" dirty="0"/>
              <a:t>for projects aimed at creating new product or process designs.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664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Analytical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 </a:t>
            </a:r>
            <a:r>
              <a:rPr lang="en-IN" dirty="0"/>
              <a:t>Techniques have been developed by considering what and possibly quantitative methods are required to deal with every aspect of a situation and achieve an end result</a:t>
            </a:r>
            <a:r>
              <a:rPr lang="en-IN" dirty="0" smtClean="0"/>
              <a:t>.</a:t>
            </a:r>
          </a:p>
          <a:p>
            <a:r>
              <a:rPr lang="en-IN" dirty="0" smtClean="0"/>
              <a:t>Close  </a:t>
            </a:r>
            <a:r>
              <a:rPr lang="en-IN" dirty="0"/>
              <a:t>and systematic </a:t>
            </a:r>
            <a:r>
              <a:rPr lang="en-IN" dirty="0" smtClean="0"/>
              <a:t>examination</a:t>
            </a:r>
          </a:p>
          <a:p>
            <a:r>
              <a:rPr lang="en-IN" dirty="0" smtClean="0"/>
              <a:t>Resolve  </a:t>
            </a:r>
            <a:r>
              <a:rPr lang="en-IN" dirty="0"/>
              <a:t>them into their key elements.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342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0"/>
            <a:ext cx="10016104" cy="654967"/>
          </a:xfrm>
        </p:spPr>
        <p:txBody>
          <a:bodyPr>
            <a:normAutofit fontScale="90000"/>
          </a:bodyPr>
          <a:lstStyle/>
          <a:p>
            <a:r>
              <a:rPr lang="en-IN" dirty="0"/>
              <a:t>DMAIC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548681"/>
            <a:ext cx="10016104" cy="1152128"/>
          </a:xfrm>
        </p:spPr>
        <p:txBody>
          <a:bodyPr>
            <a:normAutofit/>
          </a:bodyPr>
          <a:lstStyle/>
          <a:p>
            <a:r>
              <a:rPr lang="en-IN" dirty="0"/>
              <a:t> </a:t>
            </a:r>
            <a:r>
              <a:rPr lang="en-IN" dirty="0" smtClean="0"/>
              <a:t>The </a:t>
            </a:r>
            <a:r>
              <a:rPr lang="en-IN" dirty="0"/>
              <a:t>DMAIC project methodology has Five phases: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045699134"/>
              </p:ext>
            </p:extLst>
          </p:nvPr>
        </p:nvGraphicFramePr>
        <p:xfrm>
          <a:off x="1989956" y="1441047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904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260648"/>
            <a:ext cx="10016104" cy="6480720"/>
          </a:xfrm>
        </p:spPr>
        <p:txBody>
          <a:bodyPr>
            <a:normAutofit/>
          </a:bodyPr>
          <a:lstStyle/>
          <a:p>
            <a:r>
              <a:rPr lang="en-IN" dirty="0" smtClean="0"/>
              <a:t>Define </a:t>
            </a:r>
          </a:p>
          <a:p>
            <a:pPr lvl="1"/>
            <a:r>
              <a:rPr lang="en-IN" dirty="0" smtClean="0"/>
              <a:t>Define </a:t>
            </a:r>
            <a:r>
              <a:rPr lang="en-IN" dirty="0"/>
              <a:t>the system, the voice of the customer and their requirements, and the project goals, specifically</a:t>
            </a:r>
            <a:r>
              <a:rPr lang="en-IN" dirty="0" smtClean="0"/>
              <a:t>.</a:t>
            </a:r>
          </a:p>
          <a:p>
            <a:r>
              <a:rPr lang="en-IN" dirty="0" smtClean="0"/>
              <a:t> Measure 	</a:t>
            </a:r>
          </a:p>
          <a:p>
            <a:pPr lvl="1"/>
            <a:r>
              <a:rPr lang="en-IN" dirty="0" smtClean="0"/>
              <a:t>Measure </a:t>
            </a:r>
            <a:r>
              <a:rPr lang="en-IN" dirty="0"/>
              <a:t>key aspects of the current process and collect relevant data.</a:t>
            </a:r>
          </a:p>
          <a:p>
            <a:r>
              <a:rPr lang="en-IN" dirty="0" err="1" smtClean="0"/>
              <a:t>Analyze</a:t>
            </a:r>
            <a:r>
              <a:rPr lang="en-IN" dirty="0" smtClean="0"/>
              <a:t> </a:t>
            </a:r>
          </a:p>
          <a:p>
            <a:pPr lvl="1"/>
            <a:r>
              <a:rPr lang="en-IN" dirty="0" err="1" smtClean="0"/>
              <a:t>Analyze</a:t>
            </a:r>
            <a:r>
              <a:rPr lang="en-IN" dirty="0" smtClean="0"/>
              <a:t> </a:t>
            </a:r>
            <a:r>
              <a:rPr lang="en-IN" dirty="0"/>
              <a:t>the data to investigate and verify cause-and effect </a:t>
            </a:r>
            <a:r>
              <a:rPr lang="en-IN" dirty="0" smtClean="0"/>
              <a:t>relationships.</a:t>
            </a:r>
          </a:p>
          <a:p>
            <a:pPr lvl="1"/>
            <a:r>
              <a:rPr lang="en-IN" dirty="0" smtClean="0"/>
              <a:t>Seek </a:t>
            </a:r>
            <a:r>
              <a:rPr lang="en-IN" dirty="0"/>
              <a:t>out root cause of the defect under investigation. </a:t>
            </a:r>
            <a:endParaRPr lang="en-IN" dirty="0" smtClean="0"/>
          </a:p>
          <a:p>
            <a:r>
              <a:rPr lang="en-IN" dirty="0" smtClean="0"/>
              <a:t>Improve</a:t>
            </a:r>
          </a:p>
          <a:p>
            <a:pPr lvl="1"/>
            <a:r>
              <a:rPr lang="en-IN" dirty="0" smtClean="0"/>
              <a:t> </a:t>
            </a:r>
            <a:r>
              <a:rPr lang="en-IN" dirty="0"/>
              <a:t>Improve or optimize the current process based upon data </a:t>
            </a:r>
            <a:endParaRPr lang="en-IN" dirty="0" smtClean="0"/>
          </a:p>
          <a:p>
            <a:pPr lvl="1"/>
            <a:r>
              <a:rPr lang="en-IN" dirty="0" smtClean="0"/>
              <a:t>Set </a:t>
            </a:r>
            <a:r>
              <a:rPr lang="en-IN" dirty="0"/>
              <a:t>up pilot runs to establish process capability.</a:t>
            </a:r>
          </a:p>
          <a:p>
            <a:r>
              <a:rPr lang="en-IN" dirty="0" smtClean="0"/>
              <a:t>Control </a:t>
            </a:r>
          </a:p>
          <a:p>
            <a:pPr lvl="1"/>
            <a:r>
              <a:rPr lang="en-IN" dirty="0" smtClean="0"/>
              <a:t>Control </a:t>
            </a:r>
            <a:r>
              <a:rPr lang="en-IN" dirty="0"/>
              <a:t>the future state process to ensure that any deviations from target are corrected before they result in </a:t>
            </a:r>
            <a:r>
              <a:rPr lang="en-IN" dirty="0" smtClean="0"/>
              <a:t>defects</a:t>
            </a:r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236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DMADV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455716542"/>
              </p:ext>
            </p:extLst>
          </p:nvPr>
        </p:nvGraphicFramePr>
        <p:xfrm>
          <a:off x="2429035" y="119675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463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FAAA4B-25F7-4485-97E8-498E00C04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98FAAA4B-25F7-4485-97E8-498E00C04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98FAAA4B-25F7-4485-97E8-498E00C04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98FAAA4B-25F7-4485-97E8-498E00C04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EA6F60-3B0B-41D9-87F0-EA41F5F27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77EA6F60-3B0B-41D9-87F0-EA41F5F27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77EA6F60-3B0B-41D9-87F0-EA41F5F27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77EA6F60-3B0B-41D9-87F0-EA41F5F27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0BFBC3-F270-49B8-AFDD-448377151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C40BFBC3-F270-49B8-AFDD-448377151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C40BFBC3-F270-49B8-AFDD-448377151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C40BFBC3-F270-49B8-AFDD-448377151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3E9383-3D84-4E5C-96A1-E5C29D411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093E9383-3D84-4E5C-96A1-E5C29D411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093E9383-3D84-4E5C-96A1-E5C29D411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093E9383-3D84-4E5C-96A1-E5C29D411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5554AB-AB71-4CA4-96B7-9FBF50633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A55554AB-AB71-4CA4-96B7-9FBF50633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A55554AB-AB71-4CA4-96B7-9FBF50633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A55554AB-AB71-4CA4-96B7-9FBF50633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791CE1-2A20-4759-9FF4-5828AEDB3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17791CE1-2A20-4759-9FF4-5828AEDB3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17791CE1-2A20-4759-9FF4-5828AEDB3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17791CE1-2A20-4759-9FF4-5828AEDB3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F5D200-277B-4443-A321-0F4254929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A0F5D200-277B-4443-A321-0F4254929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A0F5D200-277B-4443-A321-0F4254929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A0F5D200-277B-4443-A321-0F4254929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21344C-5D1C-471D-B553-768123A58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9A21344C-5D1C-471D-B553-768123A58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9A21344C-5D1C-471D-B553-768123A58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9A21344C-5D1C-471D-B553-768123A58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7C3F4A-7388-4D1D-AC65-5BB3BDFB8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DF7C3F4A-7388-4D1D-AC65-5BB3BDFB8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DF7C3F4A-7388-4D1D-AC65-5BB3BDFB8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DF7C3F4A-7388-4D1D-AC65-5BB3BDFB8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8CD37D-A263-416F-87D2-D12F97E45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graphicEl>
                                              <a:dgm id="{148CD37D-A263-416F-87D2-D12F97E45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148CD37D-A263-416F-87D2-D12F97E45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148CD37D-A263-416F-87D2-D12F97E45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99AE7A-14BC-4C57-B053-C83494318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graphicEl>
                                              <a:dgm id="{7999AE7A-14BC-4C57-B053-C83494318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7999AE7A-14BC-4C57-B053-C83494318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7999AE7A-14BC-4C57-B053-C83494318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260648"/>
            <a:ext cx="10016104" cy="5530553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Define 	</a:t>
            </a:r>
          </a:p>
          <a:p>
            <a:pPr lvl="1"/>
            <a:r>
              <a:rPr lang="en-IN" dirty="0" smtClean="0"/>
              <a:t>Define </a:t>
            </a:r>
            <a:r>
              <a:rPr lang="en-IN" dirty="0"/>
              <a:t>design goals that are consistent with customer demands and the enterprise strategy. </a:t>
            </a:r>
            <a:endParaRPr lang="en-IN" dirty="0" smtClean="0"/>
          </a:p>
          <a:p>
            <a:r>
              <a:rPr lang="en-IN" dirty="0" smtClean="0"/>
              <a:t>Measure </a:t>
            </a:r>
          </a:p>
          <a:p>
            <a:pPr lvl="1"/>
            <a:r>
              <a:rPr lang="en-IN" dirty="0" smtClean="0"/>
              <a:t>Measure </a:t>
            </a:r>
            <a:r>
              <a:rPr lang="en-IN" dirty="0"/>
              <a:t>and identify CTQs (characteristics that are Critical To Quality), product capabilities, production process capability, and risks.</a:t>
            </a:r>
          </a:p>
          <a:p>
            <a:r>
              <a:rPr lang="en-IN" dirty="0" err="1" smtClean="0"/>
              <a:t>Analyze</a:t>
            </a:r>
            <a:r>
              <a:rPr lang="en-IN" dirty="0" smtClean="0"/>
              <a:t> </a:t>
            </a:r>
          </a:p>
          <a:p>
            <a:pPr lvl="1"/>
            <a:r>
              <a:rPr lang="en-IN" dirty="0" err="1" smtClean="0"/>
              <a:t>Analyze</a:t>
            </a:r>
            <a:r>
              <a:rPr lang="en-IN" dirty="0" smtClean="0"/>
              <a:t> </a:t>
            </a:r>
            <a:r>
              <a:rPr lang="en-IN" dirty="0"/>
              <a:t>to develop and design alternatives. </a:t>
            </a:r>
            <a:endParaRPr lang="en-IN" dirty="0" smtClean="0"/>
          </a:p>
          <a:p>
            <a:r>
              <a:rPr lang="en-IN" dirty="0" smtClean="0"/>
              <a:t>Design </a:t>
            </a:r>
          </a:p>
          <a:p>
            <a:pPr lvl="1"/>
            <a:r>
              <a:rPr lang="en-IN" dirty="0" smtClean="0"/>
              <a:t>Design </a:t>
            </a:r>
            <a:r>
              <a:rPr lang="en-IN" dirty="0"/>
              <a:t>an improved alternative, best suited per analysis in the previous step</a:t>
            </a:r>
          </a:p>
          <a:p>
            <a:r>
              <a:rPr lang="en-IN" dirty="0" smtClean="0"/>
              <a:t>Verify </a:t>
            </a:r>
          </a:p>
          <a:p>
            <a:pPr lvl="1"/>
            <a:r>
              <a:rPr lang="en-IN" dirty="0" smtClean="0"/>
              <a:t>Verify </a:t>
            </a:r>
            <a:r>
              <a:rPr lang="en-IN" dirty="0"/>
              <a:t>the design, set up pilot runs, implement the production process and hand it over to the process owner(s).</a:t>
            </a:r>
          </a:p>
          <a:p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573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116632"/>
            <a:ext cx="10016104" cy="654967"/>
          </a:xfrm>
        </p:spPr>
        <p:txBody>
          <a:bodyPr>
            <a:normAutofit fontScale="90000"/>
          </a:bodyPr>
          <a:lstStyle/>
          <a:p>
            <a:r>
              <a:rPr lang="en-IN" dirty="0"/>
              <a:t>Implementation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628800"/>
            <a:ext cx="10016104" cy="5019602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Executive Leadership</a:t>
            </a:r>
          </a:p>
          <a:p>
            <a:pPr lvl="1"/>
            <a:r>
              <a:rPr lang="en-IN" dirty="0"/>
              <a:t>I</a:t>
            </a:r>
            <a:r>
              <a:rPr lang="en-IN" dirty="0" smtClean="0"/>
              <a:t>ncludes   </a:t>
            </a:r>
            <a:r>
              <a:rPr lang="en-IN" dirty="0"/>
              <a:t>the CEO and other members of top management. They are responsible for setting up a vision for Six Sigma implementation. </a:t>
            </a:r>
          </a:p>
          <a:p>
            <a:r>
              <a:rPr lang="en-IN" dirty="0" smtClean="0"/>
              <a:t>Champions</a:t>
            </a:r>
          </a:p>
          <a:p>
            <a:pPr lvl="1"/>
            <a:r>
              <a:rPr lang="en-IN" dirty="0" smtClean="0"/>
              <a:t>Take </a:t>
            </a:r>
            <a:r>
              <a:rPr lang="en-IN" dirty="0"/>
              <a:t>responsibility for Six Sigma implementation across the organization in an integrated manner </a:t>
            </a:r>
            <a:endParaRPr lang="en-IN" dirty="0" smtClean="0"/>
          </a:p>
          <a:p>
            <a:r>
              <a:rPr lang="en-IN" dirty="0" smtClean="0"/>
              <a:t>Master </a:t>
            </a:r>
            <a:r>
              <a:rPr lang="en-IN" dirty="0"/>
              <a:t>Black </a:t>
            </a:r>
            <a:r>
              <a:rPr lang="en-IN" dirty="0" smtClean="0"/>
              <a:t>Belts</a:t>
            </a:r>
          </a:p>
          <a:p>
            <a:pPr lvl="1"/>
            <a:r>
              <a:rPr lang="en-IN" dirty="0" smtClean="0"/>
              <a:t>Identified </a:t>
            </a:r>
            <a:r>
              <a:rPr lang="en-IN" dirty="0"/>
              <a:t>by champions, act as in-house coaches on Six Sigma. They devote 100% of their time to Six Sigma. They assist champions and guide Black Belts and Green Belts. </a:t>
            </a:r>
            <a:endParaRPr lang="en-IN" dirty="0" smtClean="0"/>
          </a:p>
          <a:p>
            <a:r>
              <a:rPr lang="en-IN" dirty="0" smtClean="0"/>
              <a:t>Black Belts</a:t>
            </a:r>
          </a:p>
          <a:p>
            <a:pPr lvl="1"/>
            <a:r>
              <a:rPr lang="en-IN" dirty="0" smtClean="0"/>
              <a:t> </a:t>
            </a:r>
            <a:r>
              <a:rPr lang="en-IN" dirty="0"/>
              <a:t>operate under Master Black Belts to apply Six </a:t>
            </a:r>
            <a:r>
              <a:rPr lang="en-IN" dirty="0" smtClean="0"/>
              <a:t>Sigma </a:t>
            </a:r>
            <a:r>
              <a:rPr lang="en-IN" dirty="0"/>
              <a:t>methodology to specific projects. </a:t>
            </a:r>
            <a:endParaRPr lang="en-IN" dirty="0" smtClean="0"/>
          </a:p>
          <a:p>
            <a:r>
              <a:rPr lang="en-IN" dirty="0" smtClean="0"/>
              <a:t>Green Belts</a:t>
            </a:r>
          </a:p>
          <a:p>
            <a:pPr lvl="1"/>
            <a:r>
              <a:rPr lang="en-IN" dirty="0" smtClean="0"/>
              <a:t>The </a:t>
            </a:r>
            <a:r>
              <a:rPr lang="en-IN" dirty="0"/>
              <a:t>employees who take up Six Sigma implementation along with their other job responsibilities, operating under the guidance of Black Belts.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4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420888"/>
            <a:ext cx="10016104" cy="1752599"/>
          </a:xfrm>
        </p:spPr>
        <p:txBody>
          <a:bodyPr/>
          <a:lstStyle/>
          <a:p>
            <a:r>
              <a:rPr lang="en-IN" dirty="0" smtClean="0"/>
              <a:t>Kaizen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171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406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Kaizen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Continuous improvement with the involvement of everybody in the organisation.</a:t>
            </a:r>
          </a:p>
          <a:p>
            <a:r>
              <a:rPr lang="en-IN" dirty="0" smtClean="0"/>
              <a:t>Continuous improvement or change for the better with the involvement of everybody in the organisation so that not a single day is lost without some kind of improvement is being made some where in the organisation. 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02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WHO DOES KAIZEN..?&#10;&#10;&#10;&#10;   TOP&#10;MANAGEMENT     Innovation&#10;&#10;   MIDDLE&#10;MANAGEMENT             KAIZEN&#10;&#10; SUPERVISORS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47546"/>
            <a:ext cx="12188826" cy="69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593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ELEMENTS&#10;There are two elements that construct KAIZENâ¦&#10;&#10;&#10;         1. Improvement/changing for the better&#10;&#10;&#10;&#10;&#10;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618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Quantitative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Management techniques measure in numerical or financial terms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Management techniques place monetary values on performance reports, forecasts, plans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924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617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3 M’s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b="1" dirty="0"/>
              <a:t>Muda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>Any activity that consumes resources without creating value for the customer.</a:t>
            </a:r>
          </a:p>
          <a:p>
            <a:pPr lvl="2"/>
            <a:r>
              <a:rPr lang="en-IN" b="1" i="1" dirty="0"/>
              <a:t>Type one </a:t>
            </a:r>
            <a:r>
              <a:rPr lang="en-IN" b="1" i="1" dirty="0" err="1"/>
              <a:t>muda</a:t>
            </a:r>
            <a:r>
              <a:rPr lang="en-IN" dirty="0"/>
              <a:t>, consisting of activities that cannot be eliminated immediately, </a:t>
            </a:r>
          </a:p>
          <a:p>
            <a:pPr lvl="2"/>
            <a:r>
              <a:rPr lang="en-IN" b="1" i="1" dirty="0"/>
              <a:t>Type two </a:t>
            </a:r>
            <a:r>
              <a:rPr lang="en-IN" b="1" i="1" dirty="0" err="1"/>
              <a:t>muda</a:t>
            </a:r>
            <a:r>
              <a:rPr lang="en-IN" b="1" dirty="0"/>
              <a:t>, </a:t>
            </a:r>
            <a:r>
              <a:rPr lang="en-IN" dirty="0"/>
              <a:t>consisting of activities that can be eliminated quickly through kaizen.</a:t>
            </a:r>
          </a:p>
          <a:p>
            <a:r>
              <a:rPr lang="en-IN" b="1" dirty="0"/>
              <a:t>Mura</a:t>
            </a:r>
            <a:endParaRPr lang="en-IN" dirty="0"/>
          </a:p>
          <a:p>
            <a:pPr lvl="2"/>
            <a:r>
              <a:rPr lang="en-IN" dirty="0"/>
              <a:t>Unevenness in an operation</a:t>
            </a:r>
          </a:p>
          <a:p>
            <a:r>
              <a:rPr lang="en-IN" b="1" dirty="0" smtClean="0"/>
              <a:t>Muri</a:t>
            </a:r>
            <a:endParaRPr lang="en-IN" dirty="0" smtClean="0"/>
          </a:p>
          <a:p>
            <a:pPr lvl="1"/>
            <a:r>
              <a:rPr lang="en-IN" dirty="0" smtClean="0"/>
              <a:t>Overburdening </a:t>
            </a:r>
            <a:r>
              <a:rPr lang="en-IN" dirty="0"/>
              <a:t>equipment or operators by requiring them to run at a higher or harder pace with more force and </a:t>
            </a:r>
            <a:r>
              <a:rPr lang="en-IN" dirty="0" smtClean="0"/>
              <a:t>effort</a:t>
            </a:r>
            <a:endParaRPr lang="en-IN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577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5s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5s is for putting every thing where its belongs and keeping the workplace clean which makes easier for the people to do their jobs without wasting time or risking injury.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662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24" y="332656"/>
            <a:ext cx="10016104" cy="5458545"/>
          </a:xfrm>
        </p:spPr>
        <p:txBody>
          <a:bodyPr>
            <a:normAutofit/>
          </a:bodyPr>
          <a:lstStyle/>
          <a:p>
            <a:r>
              <a:rPr lang="en-IN" dirty="0" err="1"/>
              <a:t>Seiri</a:t>
            </a:r>
            <a:r>
              <a:rPr lang="en-IN" dirty="0"/>
              <a:t> : sort out or straighten up.</a:t>
            </a:r>
          </a:p>
          <a:p>
            <a:pPr lvl="2"/>
            <a:r>
              <a:rPr lang="en-IN" dirty="0"/>
              <a:t>According to </a:t>
            </a:r>
            <a:r>
              <a:rPr lang="en-IN" dirty="0" err="1"/>
              <a:t>seiri</a:t>
            </a:r>
            <a:r>
              <a:rPr lang="en-IN" dirty="0"/>
              <a:t>, employees should sort out and organise things well.</a:t>
            </a:r>
          </a:p>
          <a:p>
            <a:pPr lvl="2"/>
            <a:r>
              <a:rPr lang="en-IN" dirty="0"/>
              <a:t>Necessary,Critical,Most important etc.</a:t>
            </a:r>
          </a:p>
          <a:p>
            <a:pPr lvl="2"/>
            <a:r>
              <a:rPr lang="en-IN" dirty="0"/>
              <a:t>Keep aside what is not needed at the moment and keep at </a:t>
            </a:r>
            <a:r>
              <a:rPr lang="en-IN" dirty="0" err="1"/>
              <a:t>afe</a:t>
            </a:r>
            <a:r>
              <a:rPr lang="en-IN" dirty="0"/>
              <a:t> place the items which are critical.</a:t>
            </a:r>
          </a:p>
          <a:p>
            <a:r>
              <a:rPr lang="en-IN" dirty="0" err="1" smtClean="0"/>
              <a:t>Seition</a:t>
            </a:r>
            <a:r>
              <a:rPr lang="en-IN" dirty="0" smtClean="0"/>
              <a:t> :Set in order or put things in order</a:t>
            </a:r>
          </a:p>
          <a:p>
            <a:pPr lvl="1"/>
            <a:r>
              <a:rPr lang="en-IN" dirty="0" smtClean="0"/>
              <a:t>Things must be kept in order so that they are ready for use when needed.</a:t>
            </a:r>
          </a:p>
          <a:p>
            <a:r>
              <a:rPr lang="en-IN" dirty="0" err="1" smtClean="0"/>
              <a:t>Seiso</a:t>
            </a:r>
            <a:r>
              <a:rPr lang="en-IN" dirty="0" smtClean="0"/>
              <a:t> : shine the work place or clean up</a:t>
            </a:r>
          </a:p>
          <a:p>
            <a:r>
              <a:rPr lang="en-IN" dirty="0" err="1" smtClean="0"/>
              <a:t>Seiketsu</a:t>
            </a:r>
            <a:r>
              <a:rPr lang="en-IN" dirty="0" smtClean="0"/>
              <a:t> : standardisation </a:t>
            </a:r>
          </a:p>
          <a:p>
            <a:pPr lvl="1"/>
            <a:r>
              <a:rPr lang="en-IN" dirty="0" smtClean="0"/>
              <a:t>Fixing standards for daily activities</a:t>
            </a:r>
          </a:p>
          <a:p>
            <a:r>
              <a:rPr lang="en-IN" dirty="0" err="1" smtClean="0"/>
              <a:t>Shitsuke</a:t>
            </a:r>
            <a:r>
              <a:rPr lang="en-IN" dirty="0" smtClean="0"/>
              <a:t> : self discipline </a:t>
            </a:r>
          </a:p>
          <a:p>
            <a:endParaRPr lang="en-IN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420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â¢ Applications of management techniques.&#10;â&#10;â&#10;â&#10;â&#10;â&#10;â&#10;â&#10;â&#10;â&#10;3/5/2014&#10;&#10;General management&#10;Marketing management&#10;Operations ma...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88825" cy="68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049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556" y="4329123"/>
            <a:ext cx="5074488" cy="25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4" y="0"/>
            <a:ext cx="10016104" cy="914400"/>
          </a:xfrm>
        </p:spPr>
        <p:txBody>
          <a:bodyPr/>
          <a:lstStyle/>
          <a:p>
            <a:r>
              <a:rPr lang="en-IN" dirty="0" smtClean="0"/>
              <a:t>Quality Circle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76" y="1196752"/>
            <a:ext cx="10016104" cy="4968552"/>
          </a:xfrm>
        </p:spPr>
        <p:txBody>
          <a:bodyPr>
            <a:normAutofit/>
          </a:bodyPr>
          <a:lstStyle/>
          <a:p>
            <a:r>
              <a:rPr lang="en-IN" dirty="0"/>
              <a:t>This technique was first started by Kaoru Ishikawa in Japan in early 1960s</a:t>
            </a:r>
            <a:r>
              <a:rPr lang="en-IN" dirty="0" smtClean="0"/>
              <a:t>.</a:t>
            </a:r>
          </a:p>
          <a:p>
            <a:r>
              <a:rPr lang="en-IN" dirty="0" smtClean="0"/>
              <a:t>The </a:t>
            </a:r>
            <a:r>
              <a:rPr lang="en-IN" dirty="0"/>
              <a:t>movement in Japan was coordinated by the Japanese Union of Scientists and Engineers (JUSE</a:t>
            </a:r>
            <a:r>
              <a:rPr lang="en-IN" dirty="0" smtClean="0"/>
              <a:t>).</a:t>
            </a:r>
          </a:p>
          <a:p>
            <a:r>
              <a:rPr lang="en-IN" dirty="0" smtClean="0"/>
              <a:t> </a:t>
            </a:r>
            <a:r>
              <a:rPr lang="en-IN" dirty="0"/>
              <a:t>The first circles were established at the Nippon Wireless and Telegraph Company but then spread to more than 35 other companies in the first year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By 1978 it was claimed that there were more than one million Quality Circles involving some 10 million Japanese workers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There are now Quality Circles in most East Asian countries; it was recently claimed that there were more than 20 million Quality Circles in China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Quality circles have been implemented even in educational sectors in India, and QCFI (Quality Circle Forum of India) is promoting such activities.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raisonsamraju@marthomacollege.org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973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E1DFAE-A563-49ED-B827-D954CB21C6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2606</Words>
  <Application>Microsoft Office PowerPoint</Application>
  <PresentationFormat>Custom</PresentationFormat>
  <Paragraphs>400</Paragraphs>
  <Slides>73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Parallax</vt:lpstr>
      <vt:lpstr>Management Techniques</vt:lpstr>
      <vt:lpstr>Slide 2</vt:lpstr>
      <vt:lpstr>Definition</vt:lpstr>
      <vt:lpstr>Definition</vt:lpstr>
      <vt:lpstr>Characteristics </vt:lpstr>
      <vt:lpstr>Analytical</vt:lpstr>
      <vt:lpstr>Quantitative</vt:lpstr>
      <vt:lpstr>Slide 8</vt:lpstr>
      <vt:lpstr>Quality Circle</vt:lpstr>
      <vt:lpstr>Concept</vt:lpstr>
      <vt:lpstr>Slide 11</vt:lpstr>
      <vt:lpstr>Definition</vt:lpstr>
      <vt:lpstr>Attributes</vt:lpstr>
      <vt:lpstr>Features</vt:lpstr>
      <vt:lpstr>Objectives</vt:lpstr>
      <vt:lpstr>Slide 16</vt:lpstr>
      <vt:lpstr>Circle members</vt:lpstr>
      <vt:lpstr>Circle leader</vt:lpstr>
      <vt:lpstr>Facilitator</vt:lpstr>
      <vt:lpstr>Co-coordinator</vt:lpstr>
      <vt:lpstr>steering committee</vt:lpstr>
      <vt:lpstr>Executive committee</vt:lpstr>
      <vt:lpstr>Slide 23</vt:lpstr>
      <vt:lpstr>Advantages</vt:lpstr>
      <vt:lpstr>Launching QC</vt:lpstr>
      <vt:lpstr>PROCESS OF OPERATION</vt:lpstr>
      <vt:lpstr>Slide 27</vt:lpstr>
      <vt:lpstr>Major tools used in QC</vt:lpstr>
      <vt:lpstr>Disadvantages</vt:lpstr>
      <vt:lpstr>Total Quality Management</vt:lpstr>
      <vt:lpstr>What is TQM? </vt:lpstr>
      <vt:lpstr>Quality </vt:lpstr>
      <vt:lpstr>Slide 33</vt:lpstr>
      <vt:lpstr>Objectives of TQM</vt:lpstr>
      <vt:lpstr>Significance</vt:lpstr>
      <vt:lpstr>Elements of TQM</vt:lpstr>
      <vt:lpstr>Slide 37</vt:lpstr>
      <vt:lpstr>Techniques of TQM</vt:lpstr>
      <vt:lpstr>Slide 39</vt:lpstr>
      <vt:lpstr>Benefits of TQM</vt:lpstr>
      <vt:lpstr>Business Process Reengineering</vt:lpstr>
      <vt:lpstr>recent headlines in the popular press</vt:lpstr>
      <vt:lpstr>What is reengineering?</vt:lpstr>
      <vt:lpstr>What to reengineer?</vt:lpstr>
      <vt:lpstr>Why Reengineer?</vt:lpstr>
      <vt:lpstr>Slide 46</vt:lpstr>
      <vt:lpstr>Steps in BPR</vt:lpstr>
      <vt:lpstr>Slide 48</vt:lpstr>
      <vt:lpstr>Slide 49</vt:lpstr>
      <vt:lpstr>Slide 50</vt:lpstr>
      <vt:lpstr>Slide 51</vt:lpstr>
      <vt:lpstr>Slide 52</vt:lpstr>
      <vt:lpstr>Slide 53</vt:lpstr>
      <vt:lpstr>Six Sigma</vt:lpstr>
      <vt:lpstr>Slide 55</vt:lpstr>
      <vt:lpstr>Definition</vt:lpstr>
      <vt:lpstr>Characteristics </vt:lpstr>
      <vt:lpstr>Six Sigma Objectives</vt:lpstr>
      <vt:lpstr>Methodology</vt:lpstr>
      <vt:lpstr>DMAIC</vt:lpstr>
      <vt:lpstr>Slide 61</vt:lpstr>
      <vt:lpstr>DMADV</vt:lpstr>
      <vt:lpstr>Slide 63</vt:lpstr>
      <vt:lpstr>Implementation roles</vt:lpstr>
      <vt:lpstr>Kaizen</vt:lpstr>
      <vt:lpstr>Slide 66</vt:lpstr>
      <vt:lpstr>Kaizen</vt:lpstr>
      <vt:lpstr>Slide 68</vt:lpstr>
      <vt:lpstr>Slide 69</vt:lpstr>
      <vt:lpstr>Slide 70</vt:lpstr>
      <vt:lpstr>3 M’s</vt:lpstr>
      <vt:lpstr>5s</vt:lpstr>
      <vt:lpstr>Slide 73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2018-04-06T13:53:58Z</dcterms:created>
  <dcterms:modified xsi:type="dcterms:W3CDTF">2019-07-08T08:09:06Z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