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B9877-9B7B-45DF-93F0-B64E8F347C76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9F85C-73E1-486F-917E-BBFD63D2445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3717925"/>
            <a:ext cx="8207375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4940300"/>
            <a:ext cx="8212138" cy="981075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2EE4CE9-BCE5-4FDD-B96D-B9724454701A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564562E-0164-4297-9BDF-65BF8CD966B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DEPARTMENTOF MALAYALAM</a:t>
            </a:r>
            <a:br>
              <a:rPr lang="en-US" sz="1600" dirty="0" smtClean="0"/>
            </a:br>
            <a:r>
              <a:rPr lang="en-US" sz="1600" dirty="0" smtClean="0"/>
              <a:t>MAR THOMA COLLEGE</a:t>
            </a:r>
            <a:br>
              <a:rPr lang="en-US" sz="1600" dirty="0" smtClean="0"/>
            </a:br>
            <a:r>
              <a:rPr lang="en-US" sz="1600" dirty="0" smtClean="0"/>
              <a:t>TIRUVALLA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/>
            <a:r>
              <a:rPr lang="en-US" dirty="0" smtClean="0"/>
              <a:t>DRISHYAKALA SAHITHYAM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/>
          <a:p>
            <a:r>
              <a:rPr lang="en-US" dirty="0" smtClean="0"/>
              <a:t>BA/B.SC (MODEL-1)</a:t>
            </a:r>
            <a:endParaRPr lang="en-US" dirty="0" smtClean="0"/>
          </a:p>
          <a:p>
            <a:r>
              <a:rPr lang="en-US" dirty="0" smtClean="0"/>
              <a:t>COMMON COURSE MALAYALAM</a:t>
            </a:r>
            <a:endParaRPr lang="en-US" dirty="0" smtClean="0"/>
          </a:p>
          <a:p>
            <a:r>
              <a:rPr lang="en-US" dirty="0" smtClean="0"/>
              <a:t>SEMESTER - 3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PRESENTED BY</a:t>
            </a:r>
            <a:endParaRPr lang="en-US" dirty="0" smtClean="0"/>
          </a:p>
          <a:p>
            <a:r>
              <a:rPr lang="en-US" dirty="0" smtClean="0"/>
              <a:t>DR. SHINY THOMAS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KATHAKALI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Kathakali</a:t>
            </a:r>
            <a:r>
              <a:rPr lang="en-US" dirty="0" smtClean="0"/>
              <a:t> is a major form of classical Indian dance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traditional themes of the </a:t>
            </a:r>
            <a:r>
              <a:rPr lang="en-US" dirty="0" err="1" smtClean="0"/>
              <a:t>Kathakali</a:t>
            </a:r>
            <a:r>
              <a:rPr lang="en-US" dirty="0" smtClean="0"/>
              <a:t> are folk mythologies, religious legends and </a:t>
            </a:r>
            <a:r>
              <a:rPr lang="en-US" dirty="0" err="1" smtClean="0"/>
              <a:t>spritual</a:t>
            </a:r>
            <a:r>
              <a:rPr lang="en-US" dirty="0" smtClean="0"/>
              <a:t> ideas from the Hindu epics and the </a:t>
            </a:r>
            <a:r>
              <a:rPr lang="en-US" dirty="0" err="1"/>
              <a:t>P</a:t>
            </a:r>
            <a:r>
              <a:rPr lang="en-US" dirty="0" err="1" smtClean="0"/>
              <a:t>uranas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Attakatha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Attakatha</a:t>
            </a:r>
            <a:r>
              <a:rPr lang="en-US" dirty="0" smtClean="0"/>
              <a:t> is a literary genre in Malayalam language</a:t>
            </a:r>
            <a:endParaRPr lang="en-US" dirty="0" smtClean="0"/>
          </a:p>
          <a:p>
            <a:r>
              <a:rPr lang="en-US" dirty="0" err="1" smtClean="0"/>
              <a:t>Nalacharitham</a:t>
            </a:r>
            <a:r>
              <a:rPr lang="en-US" dirty="0" smtClean="0"/>
              <a:t> </a:t>
            </a:r>
            <a:r>
              <a:rPr lang="en-US" dirty="0" err="1" smtClean="0"/>
              <a:t>Attakatha</a:t>
            </a:r>
            <a:r>
              <a:rPr lang="en-US" dirty="0" smtClean="0"/>
              <a:t> is one of the most famous work in this genre &amp;  written by </a:t>
            </a:r>
            <a:r>
              <a:rPr lang="en-US" dirty="0" err="1" smtClean="0"/>
              <a:t>Unnayi</a:t>
            </a:r>
            <a:r>
              <a:rPr lang="en-US" dirty="0" smtClean="0"/>
              <a:t> </a:t>
            </a:r>
            <a:r>
              <a:rPr lang="en-US" dirty="0" err="1" smtClean="0"/>
              <a:t>Warrier</a:t>
            </a:r>
            <a:endParaRPr lang="en-US" dirty="0" smtClean="0"/>
          </a:p>
          <a:p>
            <a:r>
              <a:rPr lang="en-US" dirty="0" smtClean="0"/>
              <a:t>The play consists of four parts – called First , second, Third and Fourth day –each part being long enough to be performed over a full night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Based on the </a:t>
            </a:r>
            <a:r>
              <a:rPr lang="en-US" dirty="0" err="1" smtClean="0"/>
              <a:t>Mahabharatha</a:t>
            </a:r>
            <a:r>
              <a:rPr lang="en-US" dirty="0" smtClean="0"/>
              <a:t> , it tells the story  of King </a:t>
            </a:r>
            <a:r>
              <a:rPr lang="en-US" dirty="0" err="1" smtClean="0"/>
              <a:t>Nalan</a:t>
            </a:r>
            <a:r>
              <a:rPr lang="en-US" dirty="0" smtClean="0"/>
              <a:t> and his consort  </a:t>
            </a:r>
            <a:r>
              <a:rPr lang="en-US" dirty="0" err="1" smtClean="0"/>
              <a:t>Damayanthi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" r="1982"/>
          <a:stretch>
            <a:fillRect/>
          </a:stretch>
        </p:blipFill>
        <p:spPr bwMode="auto">
          <a:xfrm>
            <a:off x="1371600" y="612775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                       Thank You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Color">
  <a:themeElements>
    <a:clrScheme name="Green Color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99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8AB900"/>
      </a:accent6>
      <a:hlink>
        <a:srgbClr val="CC3300"/>
      </a:hlink>
      <a:folHlink>
        <a:srgbClr val="996600"/>
      </a:folHlink>
    </a:clrScheme>
    <a:fontScheme name="Green Color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reen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een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een Color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9900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8AB9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772</Words>
  <Application>WPS Presentation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Microsoft YaHei</vt:lpstr>
      <vt:lpstr>Arial Unicode MS</vt:lpstr>
      <vt:lpstr>Green Color</vt:lpstr>
      <vt:lpstr>DEPARTMENTOF MALAYALAM MAR THOMA COLLEGE TIRUVALLA</vt:lpstr>
      <vt:lpstr>KATHAKALI</vt:lpstr>
      <vt:lpstr>Attakatha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DRISHYAKALA SAHITHYAM</dc:title>
  <dc:creator>sss</dc:creator>
  <cp:lastModifiedBy>sss</cp:lastModifiedBy>
  <cp:revision>11</cp:revision>
  <dcterms:created xsi:type="dcterms:W3CDTF">2019-07-16T01:34:00Z</dcterms:created>
  <dcterms:modified xsi:type="dcterms:W3CDTF">2019-07-16T03:02:38Z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